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84"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29A0F-4B14-4A97-8DA3-0FC4B5E6A458}" v="1" dt="2023-08-14T17:57:05.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74529A0F-4B14-4A97-8DA3-0FC4B5E6A458}"/>
    <pc:docChg chg="addSld delSld modSld modSection">
      <pc:chgData name="Heather Miller" userId="512a90a0-3341-465e-b8d0-9b7f5805cd9f" providerId="ADAL" clId="{74529A0F-4B14-4A97-8DA3-0FC4B5E6A458}" dt="2023-08-14T17:57:06.552" v="1" actId="47"/>
      <pc:docMkLst>
        <pc:docMk/>
      </pc:docMkLst>
      <pc:sldChg chg="add">
        <pc:chgData name="Heather Miller" userId="512a90a0-3341-465e-b8d0-9b7f5805cd9f" providerId="ADAL" clId="{74529A0F-4B14-4A97-8DA3-0FC4B5E6A458}" dt="2023-08-14T17:57:05.694" v="0"/>
        <pc:sldMkLst>
          <pc:docMk/>
          <pc:sldMk cId="3360640988" sldId="284"/>
        </pc:sldMkLst>
      </pc:sldChg>
      <pc:sldChg chg="del">
        <pc:chgData name="Heather Miller" userId="512a90a0-3341-465e-b8d0-9b7f5805cd9f" providerId="ADAL" clId="{74529A0F-4B14-4A97-8DA3-0FC4B5E6A458}" dt="2023-08-14T17:57:06.552" v="1" actId="47"/>
        <pc:sldMkLst>
          <pc:docMk/>
          <pc:sldMk cId="2077842921" sldId="4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4768FB91-89A7-5DE2-31F6-FA26966165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5" t="55347" r="47951" b="10580"/>
          <a:stretch/>
        </p:blipFill>
        <p:spPr bwMode="auto">
          <a:xfrm>
            <a:off x="118997" y="29082"/>
            <a:ext cx="4079031" cy="300482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7398088F-C5D6-7E46-C36C-51EBDAF5B79A}"/>
              </a:ext>
            </a:extLst>
          </p:cNvPr>
          <p:cNvSpPr/>
          <p:nvPr/>
        </p:nvSpPr>
        <p:spPr>
          <a:xfrm>
            <a:off x="1715148" y="29081"/>
            <a:ext cx="2468396" cy="2861194"/>
          </a:xfrm>
          <a:prstGeom prst="rect">
            <a:avLst/>
          </a:prstGeom>
          <a:gradFill flip="none" rotWithShape="1">
            <a:gsLst>
              <a:gs pos="100000">
                <a:schemeClr val="bg1"/>
              </a:gs>
              <a:gs pos="81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Momentum Gone MANIC!</a:t>
            </a:r>
          </a:p>
        </p:txBody>
      </p:sp>
      <p:sp>
        <p:nvSpPr>
          <p:cNvPr id="8" name="TextBox 7">
            <a:extLst>
              <a:ext uri="{FF2B5EF4-FFF2-40B4-BE49-F238E27FC236}">
                <a16:creationId xmlns:a16="http://schemas.microsoft.com/office/drawing/2014/main" id="{F4954244-DE10-1979-7159-F149B5476EA2}"/>
              </a:ext>
            </a:extLst>
          </p:cNvPr>
          <p:cNvSpPr txBox="1"/>
          <p:nvPr/>
        </p:nvSpPr>
        <p:spPr>
          <a:xfrm>
            <a:off x="3409348" y="212148"/>
            <a:ext cx="4824483" cy="2554545"/>
          </a:xfrm>
          <a:prstGeom prst="rect">
            <a:avLst/>
          </a:prstGeom>
          <a:noFill/>
        </p:spPr>
        <p:txBody>
          <a:bodyPr wrap="square" rtlCol="0">
            <a:spAutoFit/>
          </a:bodyPr>
          <a:lstStyle/>
          <a:p>
            <a:r>
              <a:rPr lang="en-US" sz="8000" b="1">
                <a:latin typeface="Aharoni" panose="02010803020104030203" pitchFamily="2" charset="-79"/>
                <a:cs typeface="Aharoni" panose="02010803020104030203" pitchFamily="2" charset="-79"/>
              </a:rPr>
              <a:t>     </a:t>
            </a:r>
            <a:r>
              <a:rPr lang="en-US" sz="8000" b="1" err="1">
                <a:latin typeface="Aharoni" panose="02010803020104030203" pitchFamily="2" charset="-79"/>
                <a:cs typeface="Aharoni" panose="02010803020104030203" pitchFamily="2" charset="-79"/>
              </a:rPr>
              <a:t>hain</a:t>
            </a:r>
            <a:r>
              <a:rPr lang="en-US" sz="8000" b="1">
                <a:latin typeface="Aharoni" panose="02010803020104030203" pitchFamily="2" charset="-79"/>
                <a:cs typeface="Aharoni" panose="02010803020104030203" pitchFamily="2" charset="-79"/>
              </a:rPr>
              <a:t> Reaction</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60min</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273782" y="3226961"/>
            <a:ext cx="1202702" cy="646331"/>
          </a:xfrm>
          <a:prstGeom prst="rect">
            <a:avLst/>
          </a:prstGeom>
          <a:noFill/>
        </p:spPr>
        <p:txBody>
          <a:bodyPr wrap="none" rtlCol="0">
            <a:spAutoFit/>
          </a:bodyPr>
          <a:lstStyle/>
          <a:p>
            <a:r>
              <a:rPr lang="en-US" dirty="0"/>
              <a:t>Players 10-</a:t>
            </a:r>
          </a:p>
          <a:p>
            <a:r>
              <a:rPr lang="en-US" dirty="0"/>
              <a:t>Unlimited</a:t>
            </a:r>
          </a:p>
        </p:txBody>
      </p:sp>
      <p:sp>
        <p:nvSpPr>
          <p:cNvPr id="24" name="TextBox 23">
            <a:extLst>
              <a:ext uri="{FF2B5EF4-FFF2-40B4-BE49-F238E27FC236}">
                <a16:creationId xmlns:a16="http://schemas.microsoft.com/office/drawing/2014/main" id="{F414658D-0818-2DB2-A960-CFC63DD5F51C}"/>
              </a:ext>
            </a:extLst>
          </p:cNvPr>
          <p:cNvSpPr txBox="1"/>
          <p:nvPr/>
        </p:nvSpPr>
        <p:spPr>
          <a:xfrm>
            <a:off x="181768" y="3937358"/>
            <a:ext cx="5967873" cy="2893100"/>
          </a:xfrm>
          <a:prstGeom prst="rect">
            <a:avLst/>
          </a:prstGeom>
          <a:noFill/>
        </p:spPr>
        <p:txBody>
          <a:bodyPr wrap="square">
            <a:spAutoFit/>
          </a:bodyPr>
          <a:lstStyle/>
          <a:p>
            <a:pPr algn="just"/>
            <a:r>
              <a:rPr lang="en-US" sz="1400" b="0" i="0" u="none" strike="noStrike" dirty="0">
                <a:solidFill>
                  <a:srgbClr val="000000"/>
                </a:solidFill>
                <a:effectLst/>
                <a:latin typeface="Calibri" panose="020F0502020204030204" pitchFamily="34" charset="0"/>
              </a:rPr>
              <a:t>Immerse your team in the electrifying world of Chain Reactions!  This one-of-a-kind event is a captivating fusion of creativity, collaboration, and pure excitement.  As teams navigate through the design, plan, build, and test phases, they'll discover the power of effective teamwork and problem-solving.  With limited time and resources, teams build a Rube Goldberg-</a:t>
            </a:r>
            <a:r>
              <a:rPr lang="en-US" sz="1400" b="0" i="0" u="none" strike="noStrike" dirty="0" err="1">
                <a:solidFill>
                  <a:srgbClr val="000000"/>
                </a:solidFill>
                <a:effectLst/>
                <a:latin typeface="Calibri" panose="020F0502020204030204" pitchFamily="34" charset="0"/>
              </a:rPr>
              <a:t>esque</a:t>
            </a:r>
            <a:r>
              <a:rPr lang="en-US" sz="1400" b="0" i="0" u="none" strike="noStrike" dirty="0">
                <a:solidFill>
                  <a:srgbClr val="000000"/>
                </a:solidFill>
                <a:effectLst/>
                <a:latin typeface="Calibri" panose="020F0502020204030204" pitchFamily="34" charset="0"/>
              </a:rPr>
              <a:t> contraption utilizing dozens of ups, downs, twists and turns.  </a:t>
            </a:r>
          </a:p>
          <a:p>
            <a:endParaRPr lang="en-US" sz="1400" dirty="0">
              <a:solidFill>
                <a:srgbClr val="000000"/>
              </a:solidFill>
              <a:latin typeface="Calibri" panose="020F0502020204030204" pitchFamily="34" charset="0"/>
            </a:endParaRPr>
          </a:p>
          <a:p>
            <a:r>
              <a:rPr lang="en-US" sz="1400" b="0" i="0" u="none" strike="noStrike" dirty="0">
                <a:solidFill>
                  <a:srgbClr val="000000"/>
                </a:solidFill>
                <a:effectLst/>
                <a:latin typeface="Calibri" panose="020F0502020204030204" pitchFamily="34" charset="0"/>
              </a:rPr>
              <a:t>The thrill intensifies as each component connects seamlessly, triggering a mesmerizing chain of cause and effect. Each smaller segment propels the next to a tense and climatic finish!   Optional competitive elements based on innovation and function add an extra layer of excitement.  The result? An unforgettable experience that unites your team, ignites their passion, and leads to a victory celebration where everyone wins! </a:t>
            </a:r>
            <a:endParaRPr lang="en-US" sz="1400" dirty="0"/>
          </a:p>
        </p:txBody>
      </p:sp>
      <p:sp>
        <p:nvSpPr>
          <p:cNvPr id="2" name="TextBox 1">
            <a:extLst>
              <a:ext uri="{FF2B5EF4-FFF2-40B4-BE49-F238E27FC236}">
                <a16:creationId xmlns:a16="http://schemas.microsoft.com/office/drawing/2014/main" id="{E8E10E78-6E09-4865-F83B-F9576AE68011}"/>
              </a:ext>
            </a:extLst>
          </p:cNvPr>
          <p:cNvSpPr txBox="1"/>
          <p:nvPr/>
        </p:nvSpPr>
        <p:spPr>
          <a:xfrm>
            <a:off x="6627237" y="3192645"/>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889525" y="3260363"/>
            <a:ext cx="841256" cy="646331"/>
          </a:xfrm>
          <a:prstGeom prst="rect">
            <a:avLst/>
          </a:prstGeom>
          <a:noFill/>
        </p:spPr>
        <p:txBody>
          <a:bodyPr wrap="none" rtlCol="0">
            <a:spAutoFit/>
          </a:bodyPr>
          <a:lstStyle/>
          <a:p>
            <a:r>
              <a:rPr lang="en-US"/>
              <a:t>Virtual</a:t>
            </a:r>
          </a:p>
          <a:p>
            <a:r>
              <a:rPr lang="en-US"/>
              <a:t>Live</a:t>
            </a:r>
          </a:p>
        </p:txBody>
      </p:sp>
      <p:pic>
        <p:nvPicPr>
          <p:cNvPr id="7" name="Picture 6" descr="A letter c made of gears&#10;&#10;Description automatically generated with low confidence">
            <a:extLst>
              <a:ext uri="{FF2B5EF4-FFF2-40B4-BE49-F238E27FC236}">
                <a16:creationId xmlns:a16="http://schemas.microsoft.com/office/drawing/2014/main" id="{CC6A920B-4C29-E000-B7E0-ED32428B5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939" y="-48454"/>
            <a:ext cx="1825402" cy="1775618"/>
          </a:xfrm>
          <a:prstGeom prst="rect">
            <a:avLst/>
          </a:prstGeom>
        </p:spPr>
      </p:pic>
      <p:grpSp>
        <p:nvGrpSpPr>
          <p:cNvPr id="6" name="Group 5">
            <a:extLst>
              <a:ext uri="{FF2B5EF4-FFF2-40B4-BE49-F238E27FC236}">
                <a16:creationId xmlns:a16="http://schemas.microsoft.com/office/drawing/2014/main" id="{0D720C6B-00EE-FEA3-A8DB-1D96B85865B6}"/>
              </a:ext>
            </a:extLst>
          </p:cNvPr>
          <p:cNvGrpSpPr/>
          <p:nvPr/>
        </p:nvGrpSpPr>
        <p:grpSpPr>
          <a:xfrm>
            <a:off x="6077983" y="3942932"/>
            <a:ext cx="1435738" cy="3783382"/>
            <a:chOff x="345842" y="952585"/>
            <a:chExt cx="1364824" cy="3833043"/>
          </a:xfrm>
        </p:grpSpPr>
        <p:sp>
          <p:nvSpPr>
            <p:cNvPr id="10" name="Rectangle: Rounded Corners 9">
              <a:extLst>
                <a:ext uri="{FF2B5EF4-FFF2-40B4-BE49-F238E27FC236}">
                  <a16:creationId xmlns:a16="http://schemas.microsoft.com/office/drawing/2014/main" id="{9A0172EB-AF32-B2C2-1F1F-8D937298C10A}"/>
                </a:ext>
              </a:extLst>
            </p:cNvPr>
            <p:cNvSpPr/>
            <p:nvPr/>
          </p:nvSpPr>
          <p:spPr>
            <a:xfrm>
              <a:off x="776768" y="952585"/>
              <a:ext cx="253893" cy="265513"/>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9AD6B97-C995-9CA1-1FF1-73DEAB336DD6}"/>
                </a:ext>
              </a:extLst>
            </p:cNvPr>
            <p:cNvSpPr/>
            <p:nvPr/>
          </p:nvSpPr>
          <p:spPr>
            <a:xfrm>
              <a:off x="776768" y="1545912"/>
              <a:ext cx="265631" cy="2620803"/>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11B6F1A-8D1B-791C-0C33-7574E3A66292}"/>
                </a:ext>
              </a:extLst>
            </p:cNvPr>
            <p:cNvSpPr/>
            <p:nvPr/>
          </p:nvSpPr>
          <p:spPr>
            <a:xfrm>
              <a:off x="776768" y="4215354"/>
              <a:ext cx="281645" cy="570274"/>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A61DE98-F5FB-947C-A82C-65E2F20F53A0}"/>
                </a:ext>
              </a:extLst>
            </p:cNvPr>
            <p:cNvSpPr txBox="1"/>
            <p:nvPr/>
          </p:nvSpPr>
          <p:spPr>
            <a:xfrm>
              <a:off x="1037525" y="967072"/>
              <a:ext cx="461355" cy="280635"/>
            </a:xfrm>
            <a:prstGeom prst="rect">
              <a:avLst/>
            </a:prstGeom>
            <a:noFill/>
          </p:spPr>
          <p:txBody>
            <a:bodyPr wrap="none" rtlCol="0">
              <a:spAutoFit/>
            </a:bodyPr>
            <a:lstStyle/>
            <a:p>
              <a:r>
                <a:rPr lang="en-US" sz="1200"/>
                <a:t>Intro</a:t>
              </a:r>
            </a:p>
          </p:txBody>
        </p:sp>
        <p:sp>
          <p:nvSpPr>
            <p:cNvPr id="16" name="TextBox 15">
              <a:extLst>
                <a:ext uri="{FF2B5EF4-FFF2-40B4-BE49-F238E27FC236}">
                  <a16:creationId xmlns:a16="http://schemas.microsoft.com/office/drawing/2014/main" id="{A4DFEC37-4312-89FB-87C8-DE6AE91A897F}"/>
                </a:ext>
              </a:extLst>
            </p:cNvPr>
            <p:cNvSpPr txBox="1"/>
            <p:nvPr/>
          </p:nvSpPr>
          <p:spPr>
            <a:xfrm>
              <a:off x="1000100" y="1253092"/>
              <a:ext cx="661828" cy="280635"/>
            </a:xfrm>
            <a:prstGeom prst="rect">
              <a:avLst/>
            </a:prstGeom>
            <a:noFill/>
          </p:spPr>
          <p:txBody>
            <a:bodyPr wrap="none" rtlCol="0">
              <a:spAutoFit/>
            </a:bodyPr>
            <a:lstStyle/>
            <a:p>
              <a:r>
                <a:rPr lang="en-US" sz="1200"/>
                <a:t>Strategy</a:t>
              </a:r>
            </a:p>
          </p:txBody>
        </p:sp>
        <p:sp>
          <p:nvSpPr>
            <p:cNvPr id="17" name="TextBox 16">
              <a:extLst>
                <a:ext uri="{FF2B5EF4-FFF2-40B4-BE49-F238E27FC236}">
                  <a16:creationId xmlns:a16="http://schemas.microsoft.com/office/drawing/2014/main" id="{B188BA14-B9AD-5713-1273-EA213460D5F5}"/>
                </a:ext>
              </a:extLst>
            </p:cNvPr>
            <p:cNvSpPr txBox="1"/>
            <p:nvPr/>
          </p:nvSpPr>
          <p:spPr>
            <a:xfrm>
              <a:off x="1049263" y="4361991"/>
              <a:ext cx="661403" cy="280635"/>
            </a:xfrm>
            <a:prstGeom prst="rect">
              <a:avLst/>
            </a:prstGeom>
            <a:noFill/>
          </p:spPr>
          <p:txBody>
            <a:bodyPr wrap="none" rtlCol="0">
              <a:spAutoFit/>
            </a:bodyPr>
            <a:lstStyle/>
            <a:p>
              <a:r>
                <a:rPr lang="en-US" sz="1200"/>
                <a:t>Present </a:t>
              </a:r>
            </a:p>
          </p:txBody>
        </p:sp>
        <p:sp>
          <p:nvSpPr>
            <p:cNvPr id="18" name="TextBox 17">
              <a:extLst>
                <a:ext uri="{FF2B5EF4-FFF2-40B4-BE49-F238E27FC236}">
                  <a16:creationId xmlns:a16="http://schemas.microsoft.com/office/drawing/2014/main" id="{F1C57633-E377-8A1A-134E-1D7F046DFEE7}"/>
                </a:ext>
              </a:extLst>
            </p:cNvPr>
            <p:cNvSpPr txBox="1"/>
            <p:nvPr/>
          </p:nvSpPr>
          <p:spPr>
            <a:xfrm>
              <a:off x="1024018" y="2681698"/>
              <a:ext cx="474216" cy="280635"/>
            </a:xfrm>
            <a:prstGeom prst="rect">
              <a:avLst/>
            </a:prstGeom>
            <a:noFill/>
          </p:spPr>
          <p:txBody>
            <a:bodyPr wrap="none" rtlCol="0">
              <a:spAutoFit/>
            </a:bodyPr>
            <a:lstStyle/>
            <a:p>
              <a:r>
                <a:rPr lang="en-US" sz="1200"/>
                <a:t>Build</a:t>
              </a:r>
            </a:p>
          </p:txBody>
        </p:sp>
        <p:cxnSp>
          <p:nvCxnSpPr>
            <p:cNvPr id="19" name="Straight Connector 18">
              <a:extLst>
                <a:ext uri="{FF2B5EF4-FFF2-40B4-BE49-F238E27FC236}">
                  <a16:creationId xmlns:a16="http://schemas.microsoft.com/office/drawing/2014/main" id="{A1FD3048-2C6E-3096-50E5-E66765C033E0}"/>
                </a:ext>
              </a:extLst>
            </p:cNvPr>
            <p:cNvCxnSpPr/>
            <p:nvPr/>
          </p:nvCxnSpPr>
          <p:spPr>
            <a:xfrm>
              <a:off x="623601" y="987718"/>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76F2B6-F551-2859-6CAE-18E9F3A30F3B}"/>
                </a:ext>
              </a:extLst>
            </p:cNvPr>
            <p:cNvSpPr txBox="1"/>
            <p:nvPr/>
          </p:nvSpPr>
          <p:spPr>
            <a:xfrm rot="16200000">
              <a:off x="25887" y="2785858"/>
              <a:ext cx="903228" cy="263317"/>
            </a:xfrm>
            <a:prstGeom prst="rect">
              <a:avLst/>
            </a:prstGeom>
            <a:noFill/>
          </p:spPr>
          <p:txBody>
            <a:bodyPr wrap="none" rtlCol="0">
              <a:spAutoFit/>
            </a:bodyPr>
            <a:lstStyle/>
            <a:p>
              <a:r>
                <a:rPr lang="en-US" sz="1200"/>
                <a:t>90 Minutes</a:t>
              </a:r>
            </a:p>
          </p:txBody>
        </p:sp>
        <p:sp>
          <p:nvSpPr>
            <p:cNvPr id="21" name="Rectangle: Rounded Corners 20">
              <a:extLst>
                <a:ext uri="{FF2B5EF4-FFF2-40B4-BE49-F238E27FC236}">
                  <a16:creationId xmlns:a16="http://schemas.microsoft.com/office/drawing/2014/main" id="{DF9E06E7-C9A8-9DA4-0699-18568D7FF9D3}"/>
                </a:ext>
              </a:extLst>
            </p:cNvPr>
            <p:cNvSpPr/>
            <p:nvPr/>
          </p:nvSpPr>
          <p:spPr>
            <a:xfrm>
              <a:off x="776768" y="1251561"/>
              <a:ext cx="256777" cy="265513"/>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8" descr="Indoor Or Outdoor Icons - Free SVG &amp; PNG Indoor Or Outdoor Images - Noun  Project">
            <a:extLst>
              <a:ext uri="{FF2B5EF4-FFF2-40B4-BE49-F238E27FC236}">
                <a16:creationId xmlns:a16="http://schemas.microsoft.com/office/drawing/2014/main" id="{2FDF97E3-F095-2A08-6686-D58C46923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Platform Icons - Free SVG &amp; PNG Platform Images - Noun Project">
            <a:extLst>
              <a:ext uri="{FF2B5EF4-FFF2-40B4-BE49-F238E27FC236}">
                <a16:creationId xmlns:a16="http://schemas.microsoft.com/office/drawing/2014/main" id="{4E31815E-D291-DA7C-7C6E-0635E73E7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8F8B2B85-7865-B89F-F4BF-A64D6F7C1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3086" y="3350435"/>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Stopwatch - Free Tools and utensils icons">
            <a:extLst>
              <a:ext uri="{FF2B5EF4-FFF2-40B4-BE49-F238E27FC236}">
                <a16:creationId xmlns:a16="http://schemas.microsoft.com/office/drawing/2014/main" id="{27335D4B-DD65-E869-5467-4AD65DE691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person, clothing, person, ball&#10;&#10;Description automatically generated">
            <a:extLst>
              <a:ext uri="{FF2B5EF4-FFF2-40B4-BE49-F238E27FC236}">
                <a16:creationId xmlns:a16="http://schemas.microsoft.com/office/drawing/2014/main" id="{30DCC7BC-F03F-74D4-11C1-9C40233E9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891" y="7078232"/>
            <a:ext cx="2103423" cy="2133887"/>
          </a:xfrm>
          <a:prstGeom prst="rect">
            <a:avLst/>
          </a:prstGeom>
        </p:spPr>
      </p:pic>
      <p:pic>
        <p:nvPicPr>
          <p:cNvPr id="32" name="Picture 31" descr="A group of people standing next to a table with toys&#10;&#10;Description automatically generated with low confidence">
            <a:extLst>
              <a:ext uri="{FF2B5EF4-FFF2-40B4-BE49-F238E27FC236}">
                <a16:creationId xmlns:a16="http://schemas.microsoft.com/office/drawing/2014/main" id="{2C12A829-5405-D3E5-0CB7-880D8594A371}"/>
              </a:ext>
            </a:extLst>
          </p:cNvPr>
          <p:cNvPicPr>
            <a:picLocks noChangeAspect="1"/>
          </p:cNvPicPr>
          <p:nvPr/>
        </p:nvPicPr>
        <p:blipFill rotWithShape="1">
          <a:blip r:embed="rId9">
            <a:extLst>
              <a:ext uri="{28A0092B-C50C-407E-A947-70E740481C1C}">
                <a14:useLocalDpi xmlns:a14="http://schemas.microsoft.com/office/drawing/2010/main" val="0"/>
              </a:ext>
            </a:extLst>
          </a:blip>
          <a:srcRect l="21200" t="9464" r="12233"/>
          <a:stretch/>
        </p:blipFill>
        <p:spPr>
          <a:xfrm>
            <a:off x="2431946" y="7082618"/>
            <a:ext cx="2082499" cy="2124603"/>
          </a:xfrm>
          <a:prstGeom prst="rect">
            <a:avLst/>
          </a:prstGeom>
        </p:spPr>
      </p:pic>
      <p:pic>
        <p:nvPicPr>
          <p:cNvPr id="41" name="Picture 40" descr="A group of people standing around a table with toys&#10;&#10;Description automatically generated with medium confidence">
            <a:extLst>
              <a:ext uri="{FF2B5EF4-FFF2-40B4-BE49-F238E27FC236}">
                <a16:creationId xmlns:a16="http://schemas.microsoft.com/office/drawing/2014/main" id="{65710930-CFE0-980B-CE39-72FEB066BBBE}"/>
              </a:ext>
            </a:extLst>
          </p:cNvPr>
          <p:cNvPicPr>
            <a:picLocks noChangeAspect="1"/>
          </p:cNvPicPr>
          <p:nvPr/>
        </p:nvPicPr>
        <p:blipFill rotWithShape="1">
          <a:blip r:embed="rId10">
            <a:extLst>
              <a:ext uri="{28A0092B-C50C-407E-A947-70E740481C1C}">
                <a14:useLocalDpi xmlns:a14="http://schemas.microsoft.com/office/drawing/2010/main" val="0"/>
              </a:ext>
            </a:extLst>
          </a:blip>
          <a:srcRect l="11233" t="13043" r="14354" b="18037"/>
          <a:stretch/>
        </p:blipFill>
        <p:spPr>
          <a:xfrm>
            <a:off x="4607078" y="7078232"/>
            <a:ext cx="1688302" cy="2124603"/>
          </a:xfrm>
          <a:prstGeom prst="rect">
            <a:avLst/>
          </a:prstGeom>
        </p:spPr>
      </p:pic>
      <p:pic>
        <p:nvPicPr>
          <p:cNvPr id="28" name="Picture 8">
            <a:extLst>
              <a:ext uri="{FF2B5EF4-FFF2-40B4-BE49-F238E27FC236}">
                <a16:creationId xmlns:a16="http://schemas.microsoft.com/office/drawing/2014/main" id="{7EEEEE37-1860-A78F-CBAD-AAB394D961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7" t="53793" r="50014" b="4817"/>
          <a:stretch/>
        </p:blipFill>
        <p:spPr bwMode="auto">
          <a:xfrm>
            <a:off x="6392840" y="8718263"/>
            <a:ext cx="1194467" cy="10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40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15189</TotalTime>
  <Words>169</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37</cp:revision>
  <cp:lastPrinted>2023-06-01T16:40:03Z</cp:lastPrinted>
  <dcterms:created xsi:type="dcterms:W3CDTF">2023-05-12T12:16:30Z</dcterms:created>
  <dcterms:modified xsi:type="dcterms:W3CDTF">2023-08-14T17:57:15Z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