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68" r:id="rId5"/>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265C98-33E9-48B8-8B68-1292ADF4C33D}">
          <p14:sldIdLst>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CA8"/>
    <a:srgbClr val="EFEBD1"/>
    <a:srgbClr val="FFCC99"/>
    <a:srgbClr val="CCCCFF"/>
    <a:srgbClr val="C0D4F5"/>
    <a:srgbClr val="5074A7"/>
    <a:srgbClr val="DA9D6F"/>
    <a:srgbClr val="9C9579"/>
    <a:srgbClr val="53B8D6"/>
    <a:srgbClr val="2E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60"/>
  </p:normalViewPr>
  <p:slideViewPr>
    <p:cSldViewPr snapToGrid="0">
      <p:cViewPr varScale="1">
        <p:scale>
          <a:sx n="74" d="100"/>
          <a:sy n="74" d="100"/>
        </p:scale>
        <p:origin x="2874" y="96"/>
      </p:cViewPr>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iller" userId="512a90a0-3341-465e-b8d0-9b7f5805cd9f" providerId="ADAL" clId="{B918DC6C-AE2B-46FC-9AAC-D8F48AF16EBA}"/>
    <pc:docChg chg="addSld delSld modSld modSection">
      <pc:chgData name="Heather Miller" userId="512a90a0-3341-465e-b8d0-9b7f5805cd9f" providerId="ADAL" clId="{B918DC6C-AE2B-46FC-9AAC-D8F48AF16EBA}" dt="2023-08-14T17:54:30.309" v="1" actId="47"/>
      <pc:docMkLst>
        <pc:docMk/>
      </pc:docMkLst>
      <pc:sldChg chg="add">
        <pc:chgData name="Heather Miller" userId="512a90a0-3341-465e-b8d0-9b7f5805cd9f" providerId="ADAL" clId="{B918DC6C-AE2B-46FC-9AAC-D8F48AF16EBA}" dt="2023-08-14T17:54:29.252" v="0"/>
        <pc:sldMkLst>
          <pc:docMk/>
          <pc:sldMk cId="901716772" sldId="268"/>
        </pc:sldMkLst>
      </pc:sldChg>
      <pc:sldChg chg="del">
        <pc:chgData name="Heather Miller" userId="512a90a0-3341-465e-b8d0-9b7f5805cd9f" providerId="ADAL" clId="{B918DC6C-AE2B-46FC-9AAC-D8F48AF16EBA}" dt="2023-08-14T17:54:30.309" v="1" actId="47"/>
        <pc:sldMkLst>
          <pc:docMk/>
          <pc:sldMk cId="2743613612"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314" cy="481710"/>
          </a:xfrm>
          <a:prstGeom prst="rect">
            <a:avLst/>
          </a:prstGeom>
        </p:spPr>
        <p:txBody>
          <a:bodyPr vert="horz" lIns="95088" tIns="47544" rIns="95088" bIns="47544" rtlCol="0"/>
          <a:lstStyle>
            <a:lvl1pPr algn="l">
              <a:defRPr sz="1200"/>
            </a:lvl1pPr>
          </a:lstStyle>
          <a:p>
            <a:endParaRPr lang="en-US"/>
          </a:p>
        </p:txBody>
      </p:sp>
      <p:sp>
        <p:nvSpPr>
          <p:cNvPr id="3" name="Date Placeholder 2"/>
          <p:cNvSpPr>
            <a:spLocks noGrp="1"/>
          </p:cNvSpPr>
          <p:nvPr>
            <p:ph type="dt" idx="1"/>
          </p:nvPr>
        </p:nvSpPr>
        <p:spPr>
          <a:xfrm>
            <a:off x="4144234" y="0"/>
            <a:ext cx="3169314" cy="481710"/>
          </a:xfrm>
          <a:prstGeom prst="rect">
            <a:avLst/>
          </a:prstGeom>
        </p:spPr>
        <p:txBody>
          <a:bodyPr vert="horz" lIns="95088" tIns="47544" rIns="95088" bIns="47544" rtlCol="0"/>
          <a:lstStyle>
            <a:lvl1pPr algn="r">
              <a:defRPr sz="1200"/>
            </a:lvl1pPr>
          </a:lstStyle>
          <a:p>
            <a:fld id="{C11D8444-7A61-46F5-90DF-3283CE9678B7}" type="datetimeFigureOut">
              <a:rPr lang="en-US" smtClean="0"/>
              <a:t>8/9/2023</a:t>
            </a:fld>
            <a:endParaRPr lang="en-US"/>
          </a:p>
        </p:txBody>
      </p:sp>
      <p:sp>
        <p:nvSpPr>
          <p:cNvPr id="4" name="Slide Image Placeholder 3"/>
          <p:cNvSpPr>
            <a:spLocks noGrp="1" noRot="1" noChangeAspect="1"/>
          </p:cNvSpPr>
          <p:nvPr>
            <p:ph type="sldImg" idx="2"/>
          </p:nvPr>
        </p:nvSpPr>
        <p:spPr>
          <a:xfrm>
            <a:off x="2406650" y="1201738"/>
            <a:ext cx="2501900" cy="3238500"/>
          </a:xfrm>
          <a:prstGeom prst="rect">
            <a:avLst/>
          </a:prstGeom>
          <a:noFill/>
          <a:ln w="12700">
            <a:solidFill>
              <a:prstClr val="black"/>
            </a:solidFill>
          </a:ln>
        </p:spPr>
        <p:txBody>
          <a:bodyPr vert="horz" lIns="95088" tIns="47544" rIns="95088" bIns="47544" rtlCol="0" anchor="ctr"/>
          <a:lstStyle/>
          <a:p>
            <a:endParaRPr lang="en-US"/>
          </a:p>
        </p:txBody>
      </p:sp>
      <p:sp>
        <p:nvSpPr>
          <p:cNvPr id="5" name="Notes Placeholder 4"/>
          <p:cNvSpPr>
            <a:spLocks noGrp="1"/>
          </p:cNvSpPr>
          <p:nvPr>
            <p:ph type="body" sz="quarter" idx="3"/>
          </p:nvPr>
        </p:nvSpPr>
        <p:spPr>
          <a:xfrm>
            <a:off x="732017" y="4620784"/>
            <a:ext cx="5851168" cy="3781091"/>
          </a:xfrm>
          <a:prstGeom prst="rect">
            <a:avLst/>
          </a:prstGeom>
        </p:spPr>
        <p:txBody>
          <a:bodyPr vert="horz" lIns="95088" tIns="47544" rIns="95088" bIns="475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90"/>
            <a:ext cx="3169314" cy="481710"/>
          </a:xfrm>
          <a:prstGeom prst="rect">
            <a:avLst/>
          </a:prstGeom>
        </p:spPr>
        <p:txBody>
          <a:bodyPr vert="horz" lIns="95088" tIns="47544" rIns="95088" bIns="47544" rtlCol="0" anchor="b"/>
          <a:lstStyle>
            <a:lvl1pPr algn="l">
              <a:defRPr sz="1200"/>
            </a:lvl1pPr>
          </a:lstStyle>
          <a:p>
            <a:endParaRPr lang="en-US"/>
          </a:p>
        </p:txBody>
      </p:sp>
      <p:sp>
        <p:nvSpPr>
          <p:cNvPr id="7" name="Slide Number Placeholder 6"/>
          <p:cNvSpPr>
            <a:spLocks noGrp="1"/>
          </p:cNvSpPr>
          <p:nvPr>
            <p:ph type="sldNum" sz="quarter" idx="5"/>
          </p:nvPr>
        </p:nvSpPr>
        <p:spPr>
          <a:xfrm>
            <a:off x="4144234" y="9119490"/>
            <a:ext cx="3169314" cy="481710"/>
          </a:xfrm>
          <a:prstGeom prst="rect">
            <a:avLst/>
          </a:prstGeom>
        </p:spPr>
        <p:txBody>
          <a:bodyPr vert="horz" lIns="95088" tIns="47544" rIns="95088" bIns="47544" rtlCol="0" anchor="b"/>
          <a:lstStyle>
            <a:lvl1pPr algn="r">
              <a:defRPr sz="1200"/>
            </a:lvl1pPr>
          </a:lstStyle>
          <a:p>
            <a:fld id="{33A3B2BE-3C1B-4C75-B91A-D3C07D901CB5}" type="slidenum">
              <a:rPr lang="en-US" smtClean="0"/>
              <a:t>‹#›</a:t>
            </a:fld>
            <a:endParaRPr lang="en-US"/>
          </a:p>
        </p:txBody>
      </p:sp>
    </p:spTree>
    <p:extLst>
      <p:ext uri="{BB962C8B-B14F-4D97-AF65-F5344CB8AC3E}">
        <p14:creationId xmlns:p14="http://schemas.microsoft.com/office/powerpoint/2010/main" val="353851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42020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55255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30212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6774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AE13AD-EF3E-415B-9590-F768A71DD196}"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10059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328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E13AD-EF3E-415B-9590-F768A71DD196}"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424293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AE13AD-EF3E-415B-9590-F768A71DD196}"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57969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E13AD-EF3E-415B-9590-F768A71DD196}"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206970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197962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4AE13AD-EF3E-415B-9590-F768A71DD196}"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2249-F61C-406F-BE66-E250201A58C9}" type="slidenum">
              <a:rPr lang="en-US" smtClean="0"/>
              <a:t>‹#›</a:t>
            </a:fld>
            <a:endParaRPr lang="en-US"/>
          </a:p>
        </p:txBody>
      </p:sp>
    </p:spTree>
    <p:extLst>
      <p:ext uri="{BB962C8B-B14F-4D97-AF65-F5344CB8AC3E}">
        <p14:creationId xmlns:p14="http://schemas.microsoft.com/office/powerpoint/2010/main" val="659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4AE13AD-EF3E-415B-9590-F768A71DD196}" type="datetimeFigureOut">
              <a:rPr lang="en-US" smtClean="0"/>
              <a:t>8/9/2023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3F92249-F61C-406F-BE66-E250201A58C9}" type="slidenum">
              <a:rPr lang="en-US" smtClean="0"/>
              <a:t>‹#›</a:t>
            </a:fld>
            <a:endParaRPr lang="en-US"/>
          </a:p>
        </p:txBody>
      </p:sp>
    </p:spTree>
    <p:extLst>
      <p:ext uri="{BB962C8B-B14F-4D97-AF65-F5344CB8AC3E}">
        <p14:creationId xmlns:p14="http://schemas.microsoft.com/office/powerpoint/2010/main" val="276845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4E8FD6-FF25-07FC-E7DD-6F48E6B662BC}"/>
              </a:ext>
            </a:extLst>
          </p:cNvPr>
          <p:cNvSpPr/>
          <p:nvPr/>
        </p:nvSpPr>
        <p:spPr>
          <a:xfrm>
            <a:off x="66712" y="2498326"/>
            <a:ext cx="7565721" cy="60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human face, art, person, mosaic&#10;&#10;Description automatically generated">
            <a:extLst>
              <a:ext uri="{FF2B5EF4-FFF2-40B4-BE49-F238E27FC236}">
                <a16:creationId xmlns:a16="http://schemas.microsoft.com/office/drawing/2014/main" id="{5C3FB031-02F5-F489-F2BC-4C3800BB47BD}"/>
              </a:ext>
            </a:extLst>
          </p:cNvPr>
          <p:cNvPicPr>
            <a:picLocks noChangeAspect="1"/>
          </p:cNvPicPr>
          <p:nvPr/>
        </p:nvPicPr>
        <p:blipFill rotWithShape="1">
          <a:blip r:embed="rId2">
            <a:extLst>
              <a:ext uri="{28A0092B-C50C-407E-A947-70E740481C1C}">
                <a14:useLocalDpi xmlns:a14="http://schemas.microsoft.com/office/drawing/2010/main" val="0"/>
              </a:ext>
            </a:extLst>
          </a:blip>
          <a:srcRect l="55344" t="12124" r="26773" b="74398"/>
          <a:stretch/>
        </p:blipFill>
        <p:spPr>
          <a:xfrm>
            <a:off x="-207151" y="226246"/>
            <a:ext cx="2926941" cy="2205943"/>
          </a:xfrm>
          <a:prstGeom prst="rect">
            <a:avLst/>
          </a:prstGeom>
        </p:spPr>
      </p:pic>
      <p:sp>
        <p:nvSpPr>
          <p:cNvPr id="8" name="TextBox 7">
            <a:extLst>
              <a:ext uri="{FF2B5EF4-FFF2-40B4-BE49-F238E27FC236}">
                <a16:creationId xmlns:a16="http://schemas.microsoft.com/office/drawing/2014/main" id="{F4954244-DE10-1979-7159-F149B5476EA2}"/>
              </a:ext>
            </a:extLst>
          </p:cNvPr>
          <p:cNvSpPr txBox="1"/>
          <p:nvPr/>
        </p:nvSpPr>
        <p:spPr>
          <a:xfrm>
            <a:off x="2798307" y="1256410"/>
            <a:ext cx="4183930" cy="1446550"/>
          </a:xfrm>
          <a:prstGeom prst="rect">
            <a:avLst/>
          </a:prstGeom>
          <a:noFill/>
        </p:spPr>
        <p:txBody>
          <a:bodyPr wrap="square" rtlCol="0">
            <a:spAutoFit/>
          </a:bodyPr>
          <a:lstStyle/>
          <a:p>
            <a:r>
              <a:rPr lang="en-US" sz="8600" b="1" i="1">
                <a:solidFill>
                  <a:srgbClr val="0A1B5D"/>
                </a:solidFill>
                <a:latin typeface="Arial" panose="020B0604020202020204" pitchFamily="34" charset="0"/>
                <a:cs typeface="Arial" panose="020B0604020202020204" pitchFamily="34" charset="0"/>
              </a:rPr>
              <a:t>Picture</a:t>
            </a:r>
          </a:p>
        </p:txBody>
      </p:sp>
      <p:sp>
        <p:nvSpPr>
          <p:cNvPr id="9" name="Rectangle 8">
            <a:extLst>
              <a:ext uri="{FF2B5EF4-FFF2-40B4-BE49-F238E27FC236}">
                <a16:creationId xmlns:a16="http://schemas.microsoft.com/office/drawing/2014/main" id="{807BFAF3-CCF8-F940-9A51-635E42F442FE}"/>
              </a:ext>
            </a:extLst>
          </p:cNvPr>
          <p:cNvSpPr/>
          <p:nvPr/>
        </p:nvSpPr>
        <p:spPr>
          <a:xfrm>
            <a:off x="54353" y="110689"/>
            <a:ext cx="7565721" cy="98329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F76C406-C461-5C19-497D-2ACF920A3EBE}"/>
              </a:ext>
            </a:extLst>
          </p:cNvPr>
          <p:cNvSpPr/>
          <p:nvPr/>
        </p:nvSpPr>
        <p:spPr>
          <a:xfrm>
            <a:off x="60685" y="9279510"/>
            <a:ext cx="5674290" cy="111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6BD948-2C03-2C33-F81D-665EA6D59A33}"/>
              </a:ext>
            </a:extLst>
          </p:cNvPr>
          <p:cNvSpPr txBox="1"/>
          <p:nvPr/>
        </p:nvSpPr>
        <p:spPr>
          <a:xfrm>
            <a:off x="65422" y="2549233"/>
            <a:ext cx="7530102" cy="492443"/>
          </a:xfrm>
          <a:prstGeom prst="rect">
            <a:avLst/>
          </a:prstGeom>
          <a:noFill/>
        </p:spPr>
        <p:txBody>
          <a:bodyPr wrap="square" rtlCol="0">
            <a:spAutoFit/>
          </a:bodyPr>
          <a:lstStyle/>
          <a:p>
            <a:pPr algn="ctr"/>
            <a:r>
              <a:rPr lang="en-US" sz="2600" b="1">
                <a:solidFill>
                  <a:schemeClr val="bg1"/>
                </a:solidFill>
                <a:latin typeface="Arial" panose="020B0604020202020204" pitchFamily="34" charset="0"/>
                <a:cs typeface="Arial" panose="020B0604020202020204" pitchFamily="34" charset="0"/>
              </a:rPr>
              <a:t>Paint. Collaborate. Create.</a:t>
            </a:r>
          </a:p>
        </p:txBody>
      </p:sp>
      <p:sp>
        <p:nvSpPr>
          <p:cNvPr id="7" name="TextBox 6">
            <a:extLst>
              <a:ext uri="{FF2B5EF4-FFF2-40B4-BE49-F238E27FC236}">
                <a16:creationId xmlns:a16="http://schemas.microsoft.com/office/drawing/2014/main" id="{0EF658B7-BEE6-5657-2040-8EC6C9D92307}"/>
              </a:ext>
            </a:extLst>
          </p:cNvPr>
          <p:cNvSpPr txBox="1"/>
          <p:nvPr/>
        </p:nvSpPr>
        <p:spPr>
          <a:xfrm>
            <a:off x="655734" y="3189560"/>
            <a:ext cx="947695" cy="646331"/>
          </a:xfrm>
          <a:prstGeom prst="rect">
            <a:avLst/>
          </a:prstGeom>
          <a:noFill/>
        </p:spPr>
        <p:txBody>
          <a:bodyPr wrap="none" rtlCol="0">
            <a:spAutoFit/>
          </a:bodyPr>
          <a:lstStyle/>
          <a:p>
            <a:r>
              <a:rPr lang="en-US"/>
              <a:t>90min</a:t>
            </a:r>
          </a:p>
          <a:p>
            <a:r>
              <a:rPr lang="en-US"/>
              <a:t>120 min</a:t>
            </a:r>
          </a:p>
        </p:txBody>
      </p:sp>
      <p:sp>
        <p:nvSpPr>
          <p:cNvPr id="10" name="TextBox 9">
            <a:extLst>
              <a:ext uri="{FF2B5EF4-FFF2-40B4-BE49-F238E27FC236}">
                <a16:creationId xmlns:a16="http://schemas.microsoft.com/office/drawing/2014/main" id="{30E2041E-F3E9-EBAD-4A11-CE6EFF642B68}"/>
              </a:ext>
            </a:extLst>
          </p:cNvPr>
          <p:cNvSpPr txBox="1"/>
          <p:nvPr/>
        </p:nvSpPr>
        <p:spPr>
          <a:xfrm>
            <a:off x="2339921" y="3204124"/>
            <a:ext cx="1353384" cy="646331"/>
          </a:xfrm>
          <a:prstGeom prst="rect">
            <a:avLst/>
          </a:prstGeom>
          <a:noFill/>
        </p:spPr>
        <p:txBody>
          <a:bodyPr wrap="none" rtlCol="0">
            <a:spAutoFit/>
          </a:bodyPr>
          <a:lstStyle/>
          <a:p>
            <a:r>
              <a:rPr lang="en-US"/>
              <a:t>Players 20 – </a:t>
            </a:r>
          </a:p>
          <a:p>
            <a:r>
              <a:rPr lang="en-US"/>
              <a:t>Unlimited</a:t>
            </a:r>
          </a:p>
        </p:txBody>
      </p:sp>
      <p:sp>
        <p:nvSpPr>
          <p:cNvPr id="11" name="TextBox 10">
            <a:extLst>
              <a:ext uri="{FF2B5EF4-FFF2-40B4-BE49-F238E27FC236}">
                <a16:creationId xmlns:a16="http://schemas.microsoft.com/office/drawing/2014/main" id="{54A66518-DACF-3AA5-6BBF-3E5571FE7D6A}"/>
              </a:ext>
            </a:extLst>
          </p:cNvPr>
          <p:cNvSpPr txBox="1"/>
          <p:nvPr/>
        </p:nvSpPr>
        <p:spPr>
          <a:xfrm>
            <a:off x="6670305" y="3212845"/>
            <a:ext cx="978794" cy="646331"/>
          </a:xfrm>
          <a:prstGeom prst="rect">
            <a:avLst/>
          </a:prstGeom>
          <a:noFill/>
        </p:spPr>
        <p:txBody>
          <a:bodyPr wrap="none" rtlCol="0">
            <a:spAutoFit/>
          </a:bodyPr>
          <a:lstStyle/>
          <a:p>
            <a:r>
              <a:rPr lang="en-US"/>
              <a:t>Indoor</a:t>
            </a:r>
          </a:p>
          <a:p>
            <a:r>
              <a:rPr lang="en-US"/>
              <a:t>Outdoor</a:t>
            </a:r>
          </a:p>
        </p:txBody>
      </p:sp>
      <p:sp>
        <p:nvSpPr>
          <p:cNvPr id="12" name="TextBox 11">
            <a:extLst>
              <a:ext uri="{FF2B5EF4-FFF2-40B4-BE49-F238E27FC236}">
                <a16:creationId xmlns:a16="http://schemas.microsoft.com/office/drawing/2014/main" id="{9FA958F2-C353-D7A3-000A-79901CE050BA}"/>
              </a:ext>
            </a:extLst>
          </p:cNvPr>
          <p:cNvSpPr txBox="1"/>
          <p:nvPr/>
        </p:nvSpPr>
        <p:spPr>
          <a:xfrm>
            <a:off x="4738887" y="3184545"/>
            <a:ext cx="675185" cy="738664"/>
          </a:xfrm>
          <a:prstGeom prst="rect">
            <a:avLst/>
          </a:prstGeom>
          <a:noFill/>
        </p:spPr>
        <p:txBody>
          <a:bodyPr wrap="none" rtlCol="0">
            <a:spAutoFit/>
          </a:bodyPr>
          <a:lstStyle/>
          <a:p>
            <a:r>
              <a:rPr lang="en-US" sz="1400"/>
              <a:t>Virtual</a:t>
            </a:r>
          </a:p>
          <a:p>
            <a:r>
              <a:rPr lang="en-US" sz="1400"/>
              <a:t>Live</a:t>
            </a:r>
          </a:p>
          <a:p>
            <a:r>
              <a:rPr lang="en-US" sz="1400"/>
              <a:t>Hybrid</a:t>
            </a:r>
          </a:p>
        </p:txBody>
      </p:sp>
      <p:pic>
        <p:nvPicPr>
          <p:cNvPr id="17" name="Picture 2" descr="Stopwatch - Free Tools and utensils icons">
            <a:extLst>
              <a:ext uri="{FF2B5EF4-FFF2-40B4-BE49-F238E27FC236}">
                <a16:creationId xmlns:a16="http://schemas.microsoft.com/office/drawing/2014/main" id="{D5EA66CA-A590-0719-9D51-A4E93831C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64" y="3291831"/>
            <a:ext cx="445567" cy="4455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6EE6B731-E406-DECA-A479-CFCA5D22A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0555" y="3326011"/>
            <a:ext cx="429366" cy="4293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latform Icons - Free SVG &amp; PNG Platform Images - Noun Project">
            <a:extLst>
              <a:ext uri="{FF2B5EF4-FFF2-40B4-BE49-F238E27FC236}">
                <a16:creationId xmlns:a16="http://schemas.microsoft.com/office/drawing/2014/main" id="{2452714E-1FDB-4CBA-CFD5-2A56C69989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1290" y="3295633"/>
            <a:ext cx="487597" cy="4875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Indoor Or Outdoor Icons - Free SVG &amp; PNG Indoor Or Outdoor Images - Noun  Project">
            <a:extLst>
              <a:ext uri="{FF2B5EF4-FFF2-40B4-BE49-F238E27FC236}">
                <a16:creationId xmlns:a16="http://schemas.microsoft.com/office/drawing/2014/main" id="{0AC22A44-35CA-545A-E932-1555F295D3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0836" y="3169803"/>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group of people painting on a table&#10;&#10;Description automatically generated with medium confidence">
            <a:extLst>
              <a:ext uri="{FF2B5EF4-FFF2-40B4-BE49-F238E27FC236}">
                <a16:creationId xmlns:a16="http://schemas.microsoft.com/office/drawing/2014/main" id="{747E7B7E-3DB3-98CB-EC95-66E64187F8B9}"/>
              </a:ext>
            </a:extLst>
          </p:cNvPr>
          <p:cNvPicPr>
            <a:picLocks noChangeAspect="1"/>
          </p:cNvPicPr>
          <p:nvPr/>
        </p:nvPicPr>
        <p:blipFill rotWithShape="1">
          <a:blip r:embed="rId7">
            <a:extLst>
              <a:ext uri="{28A0092B-C50C-407E-A947-70E740481C1C}">
                <a14:useLocalDpi xmlns:a14="http://schemas.microsoft.com/office/drawing/2010/main" val="0"/>
              </a:ext>
            </a:extLst>
          </a:blip>
          <a:srcRect l="24642" t="19011" r="21210"/>
          <a:stretch/>
        </p:blipFill>
        <p:spPr>
          <a:xfrm>
            <a:off x="4004159" y="7498608"/>
            <a:ext cx="1665518" cy="1656315"/>
          </a:xfrm>
          <a:prstGeom prst="rect">
            <a:avLst/>
          </a:prstGeom>
        </p:spPr>
      </p:pic>
      <p:pic>
        <p:nvPicPr>
          <p:cNvPr id="39" name="Picture 38">
            <a:extLst>
              <a:ext uri="{FF2B5EF4-FFF2-40B4-BE49-F238E27FC236}">
                <a16:creationId xmlns:a16="http://schemas.microsoft.com/office/drawing/2014/main" id="{24BC0067-4E6F-55C9-C7CA-E142976DFF04}"/>
              </a:ext>
            </a:extLst>
          </p:cNvPr>
          <p:cNvPicPr>
            <a:picLocks noChangeAspect="1"/>
          </p:cNvPicPr>
          <p:nvPr/>
        </p:nvPicPr>
        <p:blipFill rotWithShape="1">
          <a:blip r:embed="rId8">
            <a:extLst>
              <a:ext uri="{28A0092B-C50C-407E-A947-70E740481C1C}">
                <a14:useLocalDpi xmlns:a14="http://schemas.microsoft.com/office/drawing/2010/main" val="0"/>
              </a:ext>
            </a:extLst>
          </a:blip>
          <a:srcRect l="23346" t="4518" r="16209"/>
          <a:stretch/>
        </p:blipFill>
        <p:spPr>
          <a:xfrm>
            <a:off x="436473" y="7509723"/>
            <a:ext cx="1585069" cy="1663804"/>
          </a:xfrm>
          <a:prstGeom prst="rect">
            <a:avLst/>
          </a:prstGeom>
        </p:spPr>
      </p:pic>
      <p:pic>
        <p:nvPicPr>
          <p:cNvPr id="14" name="Picture 13" descr="A picture containing art, colorfulness, graphics, graphic design&#10;&#10;Description automatically generated">
            <a:extLst>
              <a:ext uri="{FF2B5EF4-FFF2-40B4-BE49-F238E27FC236}">
                <a16:creationId xmlns:a16="http://schemas.microsoft.com/office/drawing/2014/main" id="{42309C93-FA83-4DD6-98F0-B7F8E6FBAA6D}"/>
              </a:ext>
            </a:extLst>
          </p:cNvPr>
          <p:cNvPicPr>
            <a:picLocks noChangeAspect="1"/>
          </p:cNvPicPr>
          <p:nvPr/>
        </p:nvPicPr>
        <p:blipFill rotWithShape="1">
          <a:blip r:embed="rId9">
            <a:extLst>
              <a:ext uri="{28A0092B-C50C-407E-A947-70E740481C1C}">
                <a14:useLocalDpi xmlns:a14="http://schemas.microsoft.com/office/drawing/2010/main" val="0"/>
              </a:ext>
            </a:extLst>
          </a:blip>
          <a:srcRect b="23133"/>
          <a:stretch/>
        </p:blipFill>
        <p:spPr>
          <a:xfrm>
            <a:off x="2700051" y="-447938"/>
            <a:ext cx="4467993" cy="2000089"/>
          </a:xfrm>
          <a:prstGeom prst="rect">
            <a:avLst/>
          </a:prstGeom>
          <a:effectLst>
            <a:outerShdw blurRad="50800" dist="38100" dir="5400000" algn="t" rotWithShape="0">
              <a:prstClr val="black"/>
            </a:outerShdw>
          </a:effectLst>
        </p:spPr>
      </p:pic>
      <p:sp>
        <p:nvSpPr>
          <p:cNvPr id="2" name="Rectangle: Rounded Corners 1">
            <a:extLst>
              <a:ext uri="{FF2B5EF4-FFF2-40B4-BE49-F238E27FC236}">
                <a16:creationId xmlns:a16="http://schemas.microsoft.com/office/drawing/2014/main" id="{4D6358FA-A2ED-6ECC-AECF-417BC7B4ACA4}"/>
              </a:ext>
            </a:extLst>
          </p:cNvPr>
          <p:cNvSpPr/>
          <p:nvPr/>
        </p:nvSpPr>
        <p:spPr>
          <a:xfrm>
            <a:off x="6439114" y="4314143"/>
            <a:ext cx="181112" cy="1933057"/>
          </a:xfrm>
          <a:prstGeom prst="roundRect">
            <a:avLst/>
          </a:prstGeom>
          <a:solidFill>
            <a:schemeClr val="accent1">
              <a:lumMod val="75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5" name="Rectangle: Rounded Corners 14">
            <a:extLst>
              <a:ext uri="{FF2B5EF4-FFF2-40B4-BE49-F238E27FC236}">
                <a16:creationId xmlns:a16="http://schemas.microsoft.com/office/drawing/2014/main" id="{9BEE90C0-399E-61B2-3026-06CFAA377CFF}"/>
              </a:ext>
            </a:extLst>
          </p:cNvPr>
          <p:cNvSpPr/>
          <p:nvPr/>
        </p:nvSpPr>
        <p:spPr>
          <a:xfrm>
            <a:off x="6439114" y="6268765"/>
            <a:ext cx="192031" cy="359475"/>
          </a:xfrm>
          <a:prstGeom prst="roundRect">
            <a:avLst/>
          </a:prstGeom>
          <a:solidFill>
            <a:schemeClr val="accent1">
              <a:lumMod val="5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6" name="Rectangle: Rounded Corners 15">
            <a:extLst>
              <a:ext uri="{FF2B5EF4-FFF2-40B4-BE49-F238E27FC236}">
                <a16:creationId xmlns:a16="http://schemas.microsoft.com/office/drawing/2014/main" id="{F24FCEA4-A9B3-A957-E28A-E31FD432448C}"/>
              </a:ext>
            </a:extLst>
          </p:cNvPr>
          <p:cNvSpPr/>
          <p:nvPr/>
        </p:nvSpPr>
        <p:spPr>
          <a:xfrm>
            <a:off x="6439112" y="4014802"/>
            <a:ext cx="173109" cy="275362"/>
          </a:xfrm>
          <a:prstGeom prst="roundRect">
            <a:avLst/>
          </a:prstGeom>
          <a:ln>
            <a:solidFill>
              <a:schemeClr val="accent1">
                <a:lumMod val="60000"/>
                <a:lumOff val="4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cxnSp>
        <p:nvCxnSpPr>
          <p:cNvPr id="19" name="Straight Connector 18">
            <a:extLst>
              <a:ext uri="{FF2B5EF4-FFF2-40B4-BE49-F238E27FC236}">
                <a16:creationId xmlns:a16="http://schemas.microsoft.com/office/drawing/2014/main" id="{F2564ECC-A599-E413-8B8D-3CF431960B00}"/>
              </a:ext>
            </a:extLst>
          </p:cNvPr>
          <p:cNvCxnSpPr>
            <a:cxnSpLocks/>
          </p:cNvCxnSpPr>
          <p:nvPr/>
        </p:nvCxnSpPr>
        <p:spPr>
          <a:xfrm>
            <a:off x="6328011" y="4044969"/>
            <a:ext cx="0" cy="258553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FB34E00-18BA-9E44-4DA5-A8B41134AD09}"/>
              </a:ext>
            </a:extLst>
          </p:cNvPr>
          <p:cNvSpPr txBox="1"/>
          <p:nvPr/>
        </p:nvSpPr>
        <p:spPr>
          <a:xfrm rot="16200000">
            <a:off x="5894815" y="5251640"/>
            <a:ext cx="667170" cy="218201"/>
          </a:xfrm>
          <a:prstGeom prst="rect">
            <a:avLst/>
          </a:prstGeom>
          <a:noFill/>
        </p:spPr>
        <p:txBody>
          <a:bodyPr wrap="square" rtlCol="0">
            <a:spAutoFit/>
          </a:bodyPr>
          <a:lstStyle/>
          <a:p>
            <a:r>
              <a:rPr lang="en-US" sz="818"/>
              <a:t>90 Minutes</a:t>
            </a:r>
          </a:p>
        </p:txBody>
      </p:sp>
      <p:sp>
        <p:nvSpPr>
          <p:cNvPr id="22" name="TextBox 21">
            <a:extLst>
              <a:ext uri="{FF2B5EF4-FFF2-40B4-BE49-F238E27FC236}">
                <a16:creationId xmlns:a16="http://schemas.microsoft.com/office/drawing/2014/main" id="{D9279C11-65D7-9AF0-0EAB-8599AF7AEF9D}"/>
              </a:ext>
            </a:extLst>
          </p:cNvPr>
          <p:cNvSpPr txBox="1"/>
          <p:nvPr/>
        </p:nvSpPr>
        <p:spPr>
          <a:xfrm>
            <a:off x="6704506" y="3969153"/>
            <a:ext cx="704850" cy="369332"/>
          </a:xfrm>
          <a:prstGeom prst="rect">
            <a:avLst/>
          </a:prstGeom>
          <a:noFill/>
        </p:spPr>
        <p:txBody>
          <a:bodyPr wrap="square" rtlCol="0">
            <a:spAutoFit/>
          </a:bodyPr>
          <a:lstStyle/>
          <a:p>
            <a:r>
              <a:rPr lang="en-US" sz="900"/>
              <a:t>Welcome, Strategy</a:t>
            </a:r>
          </a:p>
        </p:txBody>
      </p:sp>
      <p:sp>
        <p:nvSpPr>
          <p:cNvPr id="23" name="TextBox 22">
            <a:extLst>
              <a:ext uri="{FF2B5EF4-FFF2-40B4-BE49-F238E27FC236}">
                <a16:creationId xmlns:a16="http://schemas.microsoft.com/office/drawing/2014/main" id="{26320141-138A-5784-8A74-82D03171BA97}"/>
              </a:ext>
            </a:extLst>
          </p:cNvPr>
          <p:cNvSpPr txBox="1"/>
          <p:nvPr/>
        </p:nvSpPr>
        <p:spPr>
          <a:xfrm>
            <a:off x="6670305" y="4972354"/>
            <a:ext cx="878644" cy="507831"/>
          </a:xfrm>
          <a:prstGeom prst="rect">
            <a:avLst/>
          </a:prstGeom>
          <a:noFill/>
        </p:spPr>
        <p:txBody>
          <a:bodyPr wrap="square" rtlCol="0">
            <a:spAutoFit/>
          </a:bodyPr>
          <a:lstStyle/>
          <a:p>
            <a:r>
              <a:rPr lang="en-US" sz="900"/>
              <a:t>Design, Collaboration, Painting</a:t>
            </a:r>
          </a:p>
        </p:txBody>
      </p:sp>
      <p:sp>
        <p:nvSpPr>
          <p:cNvPr id="25" name="TextBox 24">
            <a:extLst>
              <a:ext uri="{FF2B5EF4-FFF2-40B4-BE49-F238E27FC236}">
                <a16:creationId xmlns:a16="http://schemas.microsoft.com/office/drawing/2014/main" id="{0EF89BD7-9F2A-C41A-A3EC-3808BC4D4487}"/>
              </a:ext>
            </a:extLst>
          </p:cNvPr>
          <p:cNvSpPr txBox="1"/>
          <p:nvPr/>
        </p:nvSpPr>
        <p:spPr>
          <a:xfrm>
            <a:off x="6761565" y="6281977"/>
            <a:ext cx="811369" cy="369332"/>
          </a:xfrm>
          <a:prstGeom prst="rect">
            <a:avLst/>
          </a:prstGeom>
          <a:noFill/>
        </p:spPr>
        <p:txBody>
          <a:bodyPr wrap="square" rtlCol="0">
            <a:spAutoFit/>
          </a:bodyPr>
          <a:lstStyle/>
          <a:p>
            <a:r>
              <a:rPr lang="en-US" sz="900"/>
              <a:t>Reveal &amp; Celebration</a:t>
            </a:r>
          </a:p>
        </p:txBody>
      </p:sp>
      <p:pic>
        <p:nvPicPr>
          <p:cNvPr id="28" name="Picture 27" descr="A picture containing text, cartoon, painting, poster&#10;&#10;Description automatically generated">
            <a:extLst>
              <a:ext uri="{FF2B5EF4-FFF2-40B4-BE49-F238E27FC236}">
                <a16:creationId xmlns:a16="http://schemas.microsoft.com/office/drawing/2014/main" id="{4005E2EA-0328-0F2D-6F19-32702BC656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5238" y="7503183"/>
            <a:ext cx="1775225" cy="1646452"/>
          </a:xfrm>
          <a:prstGeom prst="rect">
            <a:avLst/>
          </a:prstGeom>
        </p:spPr>
      </p:pic>
      <p:sp>
        <p:nvSpPr>
          <p:cNvPr id="29" name="TextBox 28">
            <a:extLst>
              <a:ext uri="{FF2B5EF4-FFF2-40B4-BE49-F238E27FC236}">
                <a16:creationId xmlns:a16="http://schemas.microsoft.com/office/drawing/2014/main" id="{A5DF24D7-A789-8A04-2015-09D1E2D713CB}"/>
              </a:ext>
            </a:extLst>
          </p:cNvPr>
          <p:cNvSpPr txBox="1"/>
          <p:nvPr/>
        </p:nvSpPr>
        <p:spPr>
          <a:xfrm>
            <a:off x="242058" y="3983685"/>
            <a:ext cx="5633194" cy="3416320"/>
          </a:xfrm>
          <a:prstGeom prst="rect">
            <a:avLst/>
          </a:prstGeom>
          <a:noFill/>
        </p:spPr>
        <p:txBody>
          <a:bodyPr wrap="square" rtlCol="0">
            <a:spAutoFit/>
          </a:bodyPr>
          <a:lstStyle/>
          <a:p>
            <a:r>
              <a:rPr lang="en-US" sz="1200" dirty="0"/>
              <a:t>Unleash your team's artistic prowess and witness the incredible power of collaboration with The Big Picture! This extraordinary event invites your team to create a masterpiece of epic proportions while reinforcing the value of teamwork, cooperation, and communication.</a:t>
            </a:r>
            <a:br>
              <a:rPr lang="en-US" sz="1200" dirty="0"/>
            </a:br>
            <a:br>
              <a:rPr lang="en-US" sz="1200" dirty="0"/>
            </a:br>
            <a:r>
              <a:rPr lang="en-US" sz="1200" dirty="0"/>
              <a:t>Imagine your team, armed with brushes and vibrant paint, embarking on a thrilling journey of creativity. Each small group is entrusted with painting a segment of the mysterious Big Picture artwork, guided by a 'big picture' perspective where lines meet and colors blend seamlessly. It's a mesmerizing experience that brings out the best in your team.</a:t>
            </a:r>
            <a:br>
              <a:rPr lang="en-US" sz="1200" dirty="0"/>
            </a:br>
            <a:br>
              <a:rPr lang="en-US" sz="1200" dirty="0"/>
            </a:br>
            <a:r>
              <a:rPr lang="en-US" sz="1200" dirty="0"/>
              <a:t>But the true magic lies in the final reveal. As the individual canvases are collected, framed together, and shrouded in secrecy, anticipation builds. Then, amidst thunderous applause, the completed masterpiece is unveiled, showcasing the remarkable collaboration and collective brilliance of your team.</a:t>
            </a:r>
            <a:br>
              <a:rPr lang="en-US" sz="1200" dirty="0"/>
            </a:br>
            <a:br>
              <a:rPr lang="en-US" sz="1200" dirty="0"/>
            </a:br>
            <a:r>
              <a:rPr lang="en-US" sz="1200" dirty="0"/>
              <a:t>Beyond the event, The Big Picture serves as a lasting reminder of the importance of teamwork, proudly displayed in your office as a symbol of achievement and inspiration.</a:t>
            </a:r>
          </a:p>
        </p:txBody>
      </p:sp>
      <p:pic>
        <p:nvPicPr>
          <p:cNvPr id="30" name="Picture 29" descr="A picture containing human face, art, person, mosaic&#10;&#10;Description automatically generated">
            <a:extLst>
              <a:ext uri="{FF2B5EF4-FFF2-40B4-BE49-F238E27FC236}">
                <a16:creationId xmlns:a16="http://schemas.microsoft.com/office/drawing/2014/main" id="{1761FA4B-5512-C36A-36AA-816CC8820A9B}"/>
              </a:ext>
            </a:extLst>
          </p:cNvPr>
          <p:cNvPicPr>
            <a:picLocks noChangeAspect="1"/>
          </p:cNvPicPr>
          <p:nvPr/>
        </p:nvPicPr>
        <p:blipFill rotWithShape="1">
          <a:blip r:embed="rId2">
            <a:extLst>
              <a:ext uri="{28A0092B-C50C-407E-A947-70E740481C1C}">
                <a14:useLocalDpi xmlns:a14="http://schemas.microsoft.com/office/drawing/2010/main" val="0"/>
              </a:ext>
            </a:extLst>
          </a:blip>
          <a:srcRect l="53268" t="1311" r="4003" b="51511"/>
          <a:stretch/>
        </p:blipFill>
        <p:spPr>
          <a:xfrm>
            <a:off x="5837504" y="7983906"/>
            <a:ext cx="1665519" cy="1838900"/>
          </a:xfrm>
          <a:prstGeom prst="rect">
            <a:avLst/>
          </a:prstGeom>
        </p:spPr>
      </p:pic>
    </p:spTree>
    <p:extLst>
      <p:ext uri="{BB962C8B-B14F-4D97-AF65-F5344CB8AC3E}">
        <p14:creationId xmlns:p14="http://schemas.microsoft.com/office/powerpoint/2010/main" val="9017167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5bd05e-5a58-4b96-a4b3-bee0e5ddce65">
      <Terms xmlns="http://schemas.microsoft.com/office/infopath/2007/PartnerControls"/>
    </lcf76f155ced4ddcb4097134ff3c332f>
    <TaxCatchAll xmlns="46ca9d76-17d7-4887-bea8-a66e5b3a48ff" xsi:nil="true"/>
    <SharedWithUsers xmlns="46ca9d76-17d7-4887-bea8-a66e5b3a48ff">
      <UserInfo>
        <DisplayName>Sharon Fisher</DisplayName>
        <AccountId>14</AccountId>
        <AccountType/>
      </UserInfo>
      <UserInfo>
        <DisplayName>Dominique Gobeil</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2AB7202BAB843BD0C465FB71B4352" ma:contentTypeVersion="15" ma:contentTypeDescription="Create a new document." ma:contentTypeScope="" ma:versionID="b4d47f652de5d7baa23bb460abec7c42">
  <xsd:schema xmlns:xsd="http://www.w3.org/2001/XMLSchema" xmlns:xs="http://www.w3.org/2001/XMLSchema" xmlns:p="http://schemas.microsoft.com/office/2006/metadata/properties" xmlns:ns2="175bd05e-5a58-4b96-a4b3-bee0e5ddce65" xmlns:ns3="46ca9d76-17d7-4887-bea8-a66e5b3a48ff" targetNamespace="http://schemas.microsoft.com/office/2006/metadata/properties" ma:root="true" ma:fieldsID="785afc73cc1e5ff64c419f0a0e9a1a30" ns2:_="" ns3:_="">
    <xsd:import namespace="175bd05e-5a58-4b96-a4b3-bee0e5ddce65"/>
    <xsd:import namespace="46ca9d76-17d7-4887-bea8-a66e5b3a48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bd05e-5a58-4b96-a4b3-bee0e5ddc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aac4e5-5434-47aa-9f0f-653ded6160e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ca9d76-17d7-4887-bea8-a66e5b3a48f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eea0c2-8747-4de3-95b9-782d0e903973}" ma:internalName="TaxCatchAll" ma:showField="CatchAllData" ma:web="46ca9d76-17d7-4887-bea8-a66e5b3a48f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D856F-20CA-49D8-94CB-A015D2631270}">
  <ds:schemaRefs>
    <ds:schemaRef ds:uri="http://schemas.microsoft.com/sharepoint/v3/contenttype/forms"/>
  </ds:schemaRefs>
</ds:datastoreItem>
</file>

<file path=customXml/itemProps2.xml><?xml version="1.0" encoding="utf-8"?>
<ds:datastoreItem xmlns:ds="http://schemas.openxmlformats.org/officeDocument/2006/customXml" ds:itemID="{1E627B8A-8FBA-4BC5-AA24-D72CB2938C7B}">
  <ds:schemaRefs>
    <ds:schemaRef ds:uri="http://purl.org/dc/terms/"/>
    <ds:schemaRef ds:uri="http://schemas.microsoft.com/office/infopath/2007/PartnerControls"/>
    <ds:schemaRef ds:uri="http://www.w3.org/XML/1998/namespace"/>
    <ds:schemaRef ds:uri="db1405d4-33b3-4601-98cd-d9f54bcee7f2"/>
    <ds:schemaRef ds:uri="http://schemas.microsoft.com/office/2006/documentManagement/types"/>
    <ds:schemaRef ds:uri="http://purl.org/dc/elements/1.1/"/>
    <ds:schemaRef ds:uri="http://purl.org/dc/dcmitype/"/>
    <ds:schemaRef ds:uri="http://schemas.openxmlformats.org/package/2006/metadata/core-properties"/>
    <ds:schemaRef ds:uri="3b10adbe-91a9-43b4-a2b2-28f1608457ba"/>
    <ds:schemaRef ds:uri="http://schemas.microsoft.com/office/2006/metadata/properties"/>
    <ds:schemaRef ds:uri="175bd05e-5a58-4b96-a4b3-bee0e5ddce65"/>
    <ds:schemaRef ds:uri="46ca9d76-17d7-4887-bea8-a66e5b3a48ff"/>
  </ds:schemaRefs>
</ds:datastoreItem>
</file>

<file path=customXml/itemProps3.xml><?xml version="1.0" encoding="utf-8"?>
<ds:datastoreItem xmlns:ds="http://schemas.openxmlformats.org/officeDocument/2006/customXml" ds:itemID="{DA822A4A-B1E8-4D35-8B52-6EF096321D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bd05e-5a58-4b96-a4b3-bee0e5ddce65"/>
    <ds:schemaRef ds:uri="46ca9d76-17d7-4887-bea8-a66e5b3a48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15186</TotalTime>
  <Words>225</Words>
  <Application>Microsoft Office PowerPoint</Application>
  <PresentationFormat>Custom</PresentationFormat>
  <Paragraphs>16</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Bougie</dc:creator>
  <cp:lastModifiedBy>Heather Miller</cp:lastModifiedBy>
  <cp:revision>33</cp:revision>
  <cp:lastPrinted>2023-06-01T16:40:03Z</cp:lastPrinted>
  <dcterms:created xsi:type="dcterms:W3CDTF">2023-05-12T12:16:30Z</dcterms:created>
  <dcterms:modified xsi:type="dcterms:W3CDTF">2023-08-14T17:54:42Z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0x010100EED2AB7202BAB843BD0C465FB71B4352</vt:lpwstr>
  </property>
</Properties>
</file>