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407"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4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36D57-3BE2-45FD-AC5A-1CF2104886BD}" v="2" dt="2023-08-14T17:56:22.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73236D57-3BE2-45FD-AC5A-1CF2104886BD}"/>
    <pc:docChg chg="custSel addSld delSld modSld modSection">
      <pc:chgData name="Heather Miller" userId="512a90a0-3341-465e-b8d0-9b7f5805cd9f" providerId="ADAL" clId="{73236D57-3BE2-45FD-AC5A-1CF2104886BD}" dt="2023-08-14T17:56:41.275" v="6" actId="2711"/>
      <pc:docMkLst>
        <pc:docMk/>
      </pc:docMkLst>
      <pc:sldChg chg="del">
        <pc:chgData name="Heather Miller" userId="512a90a0-3341-465e-b8d0-9b7f5805cd9f" providerId="ADAL" clId="{73236D57-3BE2-45FD-AC5A-1CF2104886BD}" dt="2023-08-14T17:56:15.059" v="1" actId="47"/>
        <pc:sldMkLst>
          <pc:docMk/>
          <pc:sldMk cId="822949950" sldId="283"/>
        </pc:sldMkLst>
      </pc:sldChg>
      <pc:sldChg chg="addSp delSp modSp add mod">
        <pc:chgData name="Heather Miller" userId="512a90a0-3341-465e-b8d0-9b7f5805cd9f" providerId="ADAL" clId="{73236D57-3BE2-45FD-AC5A-1CF2104886BD}" dt="2023-08-14T17:56:41.275" v="6" actId="2711"/>
        <pc:sldMkLst>
          <pc:docMk/>
          <pc:sldMk cId="2077842921" sldId="407"/>
        </pc:sldMkLst>
        <pc:spChg chg="mod">
          <ac:chgData name="Heather Miller" userId="512a90a0-3341-465e-b8d0-9b7f5805cd9f" providerId="ADAL" clId="{73236D57-3BE2-45FD-AC5A-1CF2104886BD}" dt="2023-08-14T17:56:41.275" v="6" actId="2711"/>
          <ac:spMkLst>
            <pc:docMk/>
            <pc:sldMk cId="2077842921" sldId="407"/>
            <ac:spMk id="24" creationId="{F414658D-0818-2DB2-A960-CFC63DD5F51C}"/>
          </ac:spMkLst>
        </pc:spChg>
        <pc:grpChg chg="del">
          <ac:chgData name="Heather Miller" userId="512a90a0-3341-465e-b8d0-9b7f5805cd9f" providerId="ADAL" clId="{73236D57-3BE2-45FD-AC5A-1CF2104886BD}" dt="2023-08-14T17:56:23.999" v="3" actId="478"/>
          <ac:grpSpMkLst>
            <pc:docMk/>
            <pc:sldMk cId="2077842921" sldId="407"/>
            <ac:grpSpMk id="2" creationId="{C808FF37-F4E9-EF4C-723A-60D7E80DC581}"/>
          </ac:grpSpMkLst>
        </pc:grpChg>
        <pc:picChg chg="add mod">
          <ac:chgData name="Heather Miller" userId="512a90a0-3341-465e-b8d0-9b7f5805cd9f" providerId="ADAL" clId="{73236D57-3BE2-45FD-AC5A-1CF2104886BD}" dt="2023-08-14T17:56:28.407" v="5" actId="1076"/>
          <ac:picMkLst>
            <pc:docMk/>
            <pc:sldMk cId="2077842921" sldId="407"/>
            <ac:picMk id="10" creationId="{0DB98365-3BD8-B4C2-EAB3-4FF64A1ECB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954244-DE10-1979-7159-F149B5476EA2}"/>
              </a:ext>
            </a:extLst>
          </p:cNvPr>
          <p:cNvSpPr txBox="1"/>
          <p:nvPr/>
        </p:nvSpPr>
        <p:spPr>
          <a:xfrm>
            <a:off x="3114992" y="312597"/>
            <a:ext cx="4683642" cy="1938992"/>
          </a:xfrm>
          <a:prstGeom prst="rect">
            <a:avLst/>
          </a:prstGeom>
          <a:noFill/>
        </p:spPr>
        <p:txBody>
          <a:bodyPr wrap="square" rtlCol="0">
            <a:spAutoFit/>
          </a:bodyPr>
          <a:lstStyle/>
          <a:p>
            <a:r>
              <a:rPr lang="en-US" sz="5900" b="1" dirty="0">
                <a:latin typeface="Britannic Bold" panose="020B0903060703020204" pitchFamily="34" charset="0"/>
                <a:cs typeface="Arial" panose="020B0604020202020204" pitchFamily="34" charset="0"/>
              </a:rPr>
              <a:t>CORPORATE Game of LIFE</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414658D-0818-2DB2-A960-CFC63DD5F51C}"/>
              </a:ext>
            </a:extLst>
          </p:cNvPr>
          <p:cNvSpPr txBox="1"/>
          <p:nvPr/>
        </p:nvSpPr>
        <p:spPr>
          <a:xfrm>
            <a:off x="213553" y="4016044"/>
            <a:ext cx="5967873" cy="3493264"/>
          </a:xfrm>
          <a:prstGeom prst="rect">
            <a:avLst/>
          </a:prstGeom>
          <a:noFill/>
        </p:spPr>
        <p:txBody>
          <a:bodyPr wrap="square">
            <a:spAutoFit/>
          </a:bodyPr>
          <a:lstStyle/>
          <a:p>
            <a:pPr algn="just"/>
            <a:r>
              <a:rPr lang="en-US" sz="1300" b="0" i="0" u="none" strike="noStrike" dirty="0">
                <a:solidFill>
                  <a:srgbClr val="000000"/>
                </a:solidFill>
                <a:effectLst/>
              </a:rPr>
              <a:t>“You will learn about life when you play The Game of Life” went the original television advertising jingle for Milton Bradley’s Game of Life. The Corporate Game of Life charts new territory by making this version LIFE SIZED and giving it a spin that will deliver your business message in a way your attendees won’t soon forget.</a:t>
            </a:r>
            <a:br>
              <a:rPr lang="en-US" sz="1300" b="0" i="0" u="none" strike="noStrike" dirty="0">
                <a:solidFill>
                  <a:srgbClr val="000000"/>
                </a:solidFill>
                <a:effectLst/>
              </a:rPr>
            </a:br>
            <a:br>
              <a:rPr lang="en-US" sz="1300" b="0" i="0" u="none" strike="noStrike" dirty="0">
                <a:solidFill>
                  <a:srgbClr val="000000"/>
                </a:solidFill>
                <a:effectLst/>
              </a:rPr>
            </a:br>
            <a:r>
              <a:rPr lang="en-US" sz="1300" b="0" i="0" u="none" strike="noStrike" dirty="0">
                <a:solidFill>
                  <a:srgbClr val="000000"/>
                </a:solidFill>
                <a:effectLst/>
              </a:rPr>
              <a:t>COMPLETELY customized around your content, training and messaging, the game is designed to engage</a:t>
            </a:r>
            <a:r>
              <a:rPr lang="en-US" sz="1300" dirty="0">
                <a:solidFill>
                  <a:srgbClr val="000000"/>
                </a:solidFill>
              </a:rPr>
              <a:t> your guests in the material.  Built to immerse them in the learning, they experience different perspectives and insights, focusing on how to apply the knowledge as opposed just recall it. </a:t>
            </a:r>
          </a:p>
          <a:p>
            <a:pPr algn="just"/>
            <a:endParaRPr lang="en-US" sz="1300" dirty="0">
              <a:solidFill>
                <a:srgbClr val="000000"/>
              </a:solidFill>
            </a:endParaRPr>
          </a:p>
          <a:p>
            <a:pPr algn="just"/>
            <a:r>
              <a:rPr lang="en-US" sz="1300" dirty="0">
                <a:solidFill>
                  <a:srgbClr val="000000"/>
                </a:solidFill>
              </a:rPr>
              <a:t>For fun, teams maneuver around the board in their hand-built car. It takes good decision making, problem solving, sacrifices and teamwork to make it through – each stage allowing for an experience that will teach them something about your content. The  intentionally designed challenges embed your learning.  Through the games it is internalized, remembered and used long after the meeting is over.   Your guests will say THANKS for </a:t>
            </a:r>
            <a:r>
              <a:rPr lang="en-US" sz="1300" dirty="0">
                <a:effectLst/>
                <a:ea typeface="Calibri" panose="020F0502020204030204" pitchFamily="34" charset="0"/>
                <a:cs typeface="Calibri" panose="020F0502020204030204" pitchFamily="34" charset="0"/>
              </a:rPr>
              <a:t>putting an end to dull, dry, boring learning programs!</a:t>
            </a:r>
            <a:br>
              <a:rPr lang="en-US" sz="1300" b="0" i="0" u="none" strike="noStrike" dirty="0">
                <a:solidFill>
                  <a:srgbClr val="000000"/>
                </a:solidFill>
                <a:effectLst/>
              </a:rPr>
            </a:br>
            <a:endParaRPr lang="en-US" sz="1300" dirty="0"/>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4462892-B96B-3C15-B6B1-CAF6873A8496}"/>
              </a:ext>
            </a:extLst>
          </p:cNvPr>
          <p:cNvSpPr txBox="1"/>
          <p:nvPr/>
        </p:nvSpPr>
        <p:spPr>
          <a:xfrm>
            <a:off x="55356" y="2449342"/>
            <a:ext cx="7629361"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Risk It Big…or Play It Safe?</a:t>
            </a:r>
          </a:p>
        </p:txBody>
      </p:sp>
      <p:sp>
        <p:nvSpPr>
          <p:cNvPr id="66" name="TextBox 65">
            <a:extLst>
              <a:ext uri="{FF2B5EF4-FFF2-40B4-BE49-F238E27FC236}">
                <a16:creationId xmlns:a16="http://schemas.microsoft.com/office/drawing/2014/main" id="{47B2AB69-6DE7-752F-36D2-47B126F9B326}"/>
              </a:ext>
            </a:extLst>
          </p:cNvPr>
          <p:cNvSpPr txBox="1"/>
          <p:nvPr/>
        </p:nvSpPr>
        <p:spPr>
          <a:xfrm>
            <a:off x="655734" y="3189560"/>
            <a:ext cx="947695" cy="646331"/>
          </a:xfrm>
          <a:prstGeom prst="rect">
            <a:avLst/>
          </a:prstGeom>
          <a:noFill/>
        </p:spPr>
        <p:txBody>
          <a:bodyPr wrap="none" rtlCol="0">
            <a:spAutoFit/>
          </a:bodyPr>
          <a:lstStyle/>
          <a:p>
            <a:r>
              <a:rPr lang="en-US" dirty="0"/>
              <a:t>90min</a:t>
            </a:r>
          </a:p>
          <a:p>
            <a:r>
              <a:rPr lang="en-US" dirty="0"/>
              <a:t>120 min</a:t>
            </a:r>
          </a:p>
        </p:txBody>
      </p:sp>
      <p:sp>
        <p:nvSpPr>
          <p:cNvPr id="67" name="TextBox 66">
            <a:extLst>
              <a:ext uri="{FF2B5EF4-FFF2-40B4-BE49-F238E27FC236}">
                <a16:creationId xmlns:a16="http://schemas.microsoft.com/office/drawing/2014/main" id="{678C7A0C-6FF7-DC4A-18EE-D3F0300E0274}"/>
              </a:ext>
            </a:extLst>
          </p:cNvPr>
          <p:cNvSpPr txBox="1"/>
          <p:nvPr/>
        </p:nvSpPr>
        <p:spPr>
          <a:xfrm>
            <a:off x="2335650" y="3320592"/>
            <a:ext cx="1434495" cy="646331"/>
          </a:xfrm>
          <a:prstGeom prst="rect">
            <a:avLst/>
          </a:prstGeom>
          <a:noFill/>
        </p:spPr>
        <p:txBody>
          <a:bodyPr wrap="none" rtlCol="0">
            <a:spAutoFit/>
          </a:bodyPr>
          <a:lstStyle/>
          <a:p>
            <a:r>
              <a:rPr lang="en-US" dirty="0"/>
              <a:t>Players 25 to </a:t>
            </a:r>
          </a:p>
          <a:p>
            <a:r>
              <a:rPr lang="en-US" dirty="0"/>
              <a:t>Unlimited</a:t>
            </a:r>
          </a:p>
        </p:txBody>
      </p:sp>
      <p:sp>
        <p:nvSpPr>
          <p:cNvPr id="68" name="TextBox 67">
            <a:extLst>
              <a:ext uri="{FF2B5EF4-FFF2-40B4-BE49-F238E27FC236}">
                <a16:creationId xmlns:a16="http://schemas.microsoft.com/office/drawing/2014/main" id="{9583560E-8A7B-A1E6-2501-15E95AD12C44}"/>
              </a:ext>
            </a:extLst>
          </p:cNvPr>
          <p:cNvSpPr txBox="1"/>
          <p:nvPr/>
        </p:nvSpPr>
        <p:spPr>
          <a:xfrm>
            <a:off x="6670305" y="3212845"/>
            <a:ext cx="978794" cy="646331"/>
          </a:xfrm>
          <a:prstGeom prst="rect">
            <a:avLst/>
          </a:prstGeom>
          <a:noFill/>
        </p:spPr>
        <p:txBody>
          <a:bodyPr wrap="none" rtlCol="0">
            <a:spAutoFit/>
          </a:bodyPr>
          <a:lstStyle/>
          <a:p>
            <a:r>
              <a:rPr lang="en-US"/>
              <a:t>Indoor</a:t>
            </a:r>
          </a:p>
          <a:p>
            <a:r>
              <a:rPr lang="en-US"/>
              <a:t>Outdoor</a:t>
            </a:r>
          </a:p>
        </p:txBody>
      </p:sp>
      <p:sp>
        <p:nvSpPr>
          <p:cNvPr id="69" name="TextBox 68">
            <a:extLst>
              <a:ext uri="{FF2B5EF4-FFF2-40B4-BE49-F238E27FC236}">
                <a16:creationId xmlns:a16="http://schemas.microsoft.com/office/drawing/2014/main" id="{2863E065-7B3F-B735-DD37-50D80E481770}"/>
              </a:ext>
            </a:extLst>
          </p:cNvPr>
          <p:cNvSpPr txBox="1"/>
          <p:nvPr/>
        </p:nvSpPr>
        <p:spPr>
          <a:xfrm>
            <a:off x="4771213" y="3395743"/>
            <a:ext cx="552715" cy="369332"/>
          </a:xfrm>
          <a:prstGeom prst="rect">
            <a:avLst/>
          </a:prstGeom>
          <a:noFill/>
        </p:spPr>
        <p:txBody>
          <a:bodyPr wrap="none" rtlCol="0">
            <a:spAutoFit/>
          </a:bodyPr>
          <a:lstStyle/>
          <a:p>
            <a:r>
              <a:rPr lang="en-US" dirty="0"/>
              <a:t>Live</a:t>
            </a:r>
          </a:p>
        </p:txBody>
      </p:sp>
      <p:pic>
        <p:nvPicPr>
          <p:cNvPr id="70" name="Picture 2" descr="Stopwatch - Free Tools and utensils icons">
            <a:extLst>
              <a:ext uri="{FF2B5EF4-FFF2-40B4-BE49-F238E27FC236}">
                <a16:creationId xmlns:a16="http://schemas.microsoft.com/office/drawing/2014/main" id="{BC557797-2D09-8140-3BFF-E544486DC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64" y="3291831"/>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0BF0DCF5-8BE3-E1F7-9E24-6D9A07915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555" y="3326011"/>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Platform Icons - Free SVG &amp; PNG Platform Images - Noun Project">
            <a:extLst>
              <a:ext uri="{FF2B5EF4-FFF2-40B4-BE49-F238E27FC236}">
                <a16:creationId xmlns:a16="http://schemas.microsoft.com/office/drawing/2014/main" id="{0626EDF0-FDA6-D3C4-944D-1B2974EDE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290" y="3295633"/>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Indoor Or Outdoor Icons - Free SVG &amp; PNG Indoor Or Outdoor Images - Noun  Project">
            <a:extLst>
              <a:ext uri="{FF2B5EF4-FFF2-40B4-BE49-F238E27FC236}">
                <a16:creationId xmlns:a16="http://schemas.microsoft.com/office/drawing/2014/main" id="{3616E1E2-1A4C-370B-52F3-8F6F6BB84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836" y="316980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ign board with different colored squares&#10;&#10;Description automatically generated">
            <a:extLst>
              <a:ext uri="{FF2B5EF4-FFF2-40B4-BE49-F238E27FC236}">
                <a16:creationId xmlns:a16="http://schemas.microsoft.com/office/drawing/2014/main" id="{01551B9B-214D-4AE6-156C-DB03AD93D4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898" y="7356908"/>
            <a:ext cx="2411889" cy="1808917"/>
          </a:xfrm>
          <a:prstGeom prst="rect">
            <a:avLst/>
          </a:prstGeom>
        </p:spPr>
      </p:pic>
      <p:pic>
        <p:nvPicPr>
          <p:cNvPr id="7" name="Picture 6" descr="A group of people standing in front of a crowd posing for the camera&#10;&#10;Description generated with very high confidence">
            <a:extLst>
              <a:ext uri="{FF2B5EF4-FFF2-40B4-BE49-F238E27FC236}">
                <a16:creationId xmlns:a16="http://schemas.microsoft.com/office/drawing/2014/main" id="{EBD34A4A-2115-4AC2-D26D-1A4BF85FFB32}"/>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94455" y="7345333"/>
            <a:ext cx="1612935" cy="1846285"/>
          </a:xfrm>
          <a:prstGeom prst="rect">
            <a:avLst/>
          </a:prstGeom>
        </p:spPr>
      </p:pic>
      <p:pic>
        <p:nvPicPr>
          <p:cNvPr id="11" name="Picture 10" descr="A group of people posing for the camera&#10;&#10;Description generated with very high confidence">
            <a:extLst>
              <a:ext uri="{FF2B5EF4-FFF2-40B4-BE49-F238E27FC236}">
                <a16:creationId xmlns:a16="http://schemas.microsoft.com/office/drawing/2014/main" id="{A929F20F-2A41-BF41-351F-4FECFDDD69B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3566"/>
          <a:stretch/>
        </p:blipFill>
        <p:spPr bwMode="auto">
          <a:xfrm>
            <a:off x="4389266" y="7356214"/>
            <a:ext cx="1767496" cy="1808916"/>
          </a:xfrm>
          <a:prstGeom prst="rect">
            <a:avLst/>
          </a:prstGeom>
          <a:ln>
            <a:noFill/>
          </a:ln>
          <a:extLst>
            <a:ext uri="{53640926-AAD7-44D8-BBD7-CCE9431645EC}">
              <a14:shadowObscured xmlns:a14="http://schemas.microsoft.com/office/drawing/2010/main"/>
            </a:ext>
          </a:extLst>
        </p:spPr>
      </p:pic>
      <p:grpSp>
        <p:nvGrpSpPr>
          <p:cNvPr id="15" name="Group 14">
            <a:extLst>
              <a:ext uri="{FF2B5EF4-FFF2-40B4-BE49-F238E27FC236}">
                <a16:creationId xmlns:a16="http://schemas.microsoft.com/office/drawing/2014/main" id="{831EF644-A3CE-5456-6CC8-DA51ABC32528}"/>
              </a:ext>
            </a:extLst>
          </p:cNvPr>
          <p:cNvGrpSpPr/>
          <p:nvPr/>
        </p:nvGrpSpPr>
        <p:grpSpPr>
          <a:xfrm>
            <a:off x="175476" y="171559"/>
            <a:ext cx="2926540" cy="2254042"/>
            <a:chOff x="1281242" y="4456252"/>
            <a:chExt cx="3591700" cy="2768996"/>
          </a:xfrm>
        </p:grpSpPr>
        <p:grpSp>
          <p:nvGrpSpPr>
            <p:cNvPr id="16" name="Group 15">
              <a:extLst>
                <a:ext uri="{FF2B5EF4-FFF2-40B4-BE49-F238E27FC236}">
                  <a16:creationId xmlns:a16="http://schemas.microsoft.com/office/drawing/2014/main" id="{691A080D-41B1-2B40-FC68-24FB9B2B841F}"/>
                </a:ext>
              </a:extLst>
            </p:cNvPr>
            <p:cNvGrpSpPr/>
            <p:nvPr/>
          </p:nvGrpSpPr>
          <p:grpSpPr>
            <a:xfrm>
              <a:off x="1281244" y="4456253"/>
              <a:ext cx="3591698" cy="2768995"/>
              <a:chOff x="1281244" y="4456253"/>
              <a:chExt cx="3591698" cy="2768995"/>
            </a:xfrm>
          </p:grpSpPr>
          <p:pic>
            <p:nvPicPr>
              <p:cNvPr id="21" name="Picture 20" descr="KfbAxUQq1iONB71Iq85VoiHvq1y_7PYgTXJAIom1OUc,LtNcEdKUQFldtEQc6L9aMGe5hcZrRNKGku5nvo9ElRM,dKDYYm-_vpmcg4mD1uByvZTBLsNyH6_86qyBVtJllpw">
                <a:extLst>
                  <a:ext uri="{FF2B5EF4-FFF2-40B4-BE49-F238E27FC236}">
                    <a16:creationId xmlns:a16="http://schemas.microsoft.com/office/drawing/2014/main" id="{64F66417-FFBE-E8B4-FF5F-ED7B6D4595B3}"/>
                  </a:ext>
                </a:extLst>
              </p:cNvPr>
              <p:cNvPicPr>
                <a:picLocks noChangeAspect="1"/>
              </p:cNvPicPr>
              <p:nvPr/>
            </p:nvPicPr>
            <p:blipFill rotWithShape="1">
              <a:blip r:embed="rId10">
                <a:extLst>
                  <a:ext uri="{28A0092B-C50C-407E-A947-70E740481C1C}">
                    <a14:useLocalDpi xmlns:a14="http://schemas.microsoft.com/office/drawing/2010/main" val="0"/>
                  </a:ext>
                </a:extLst>
              </a:blip>
              <a:srcRect l="15377" t="45162" r="37028"/>
              <a:stretch/>
            </p:blipFill>
            <p:spPr bwMode="auto">
              <a:xfrm>
                <a:off x="1281244" y="4456253"/>
                <a:ext cx="3591698" cy="2754775"/>
              </a:xfrm>
              <a:prstGeom prst="rect">
                <a:avLst/>
              </a:prstGeom>
              <a:noFill/>
              <a:ln>
                <a:noFill/>
              </a:ln>
            </p:spPr>
          </p:pic>
          <p:pic>
            <p:nvPicPr>
              <p:cNvPr id="22" name="Picture 21" descr="Image result for game piece png">
                <a:extLst>
                  <a:ext uri="{FF2B5EF4-FFF2-40B4-BE49-F238E27FC236}">
                    <a16:creationId xmlns:a16="http://schemas.microsoft.com/office/drawing/2014/main" id="{0E881401-0CEE-6F8B-6E18-C77D740ECCD0}"/>
                  </a:ext>
                </a:extLst>
              </p:cNvPr>
              <p:cNvPicPr>
                <a:picLocks noChangeAspect="1"/>
              </p:cNvPicPr>
              <p:nvPr/>
            </p:nvPicPr>
            <p:blipFill>
              <a:blip r:embed="rId11"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281244" y="5653694"/>
                <a:ext cx="2794711" cy="1571554"/>
              </a:xfrm>
              <a:prstGeom prst="rect">
                <a:avLst/>
              </a:prstGeom>
              <a:noFill/>
              <a:ln>
                <a:noFill/>
              </a:ln>
            </p:spPr>
          </p:pic>
        </p:grpSp>
        <p:sp>
          <p:nvSpPr>
            <p:cNvPr id="19" name="Right Triangle 18">
              <a:extLst>
                <a:ext uri="{FF2B5EF4-FFF2-40B4-BE49-F238E27FC236}">
                  <a16:creationId xmlns:a16="http://schemas.microsoft.com/office/drawing/2014/main" id="{1A0328E1-BBDC-135B-AC7C-DF1840C46453}"/>
                </a:ext>
              </a:extLst>
            </p:cNvPr>
            <p:cNvSpPr/>
            <p:nvPr/>
          </p:nvSpPr>
          <p:spPr>
            <a:xfrm rot="5400000">
              <a:off x="1445061" y="4292433"/>
              <a:ext cx="1365813" cy="1693451"/>
            </a:xfrm>
            <a:prstGeom prst="rtTriangle">
              <a:avLst/>
            </a:prstGeom>
            <a:solidFill>
              <a:srgbClr val="DA9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1FF2D6F0-7022-A6A1-236C-777DCBC226F8}"/>
                </a:ext>
              </a:extLst>
            </p:cNvPr>
            <p:cNvSpPr/>
            <p:nvPr/>
          </p:nvSpPr>
          <p:spPr>
            <a:xfrm rot="16200000">
              <a:off x="3334959" y="5667253"/>
              <a:ext cx="2083442" cy="980955"/>
            </a:xfrm>
            <a:prstGeom prst="rtTriangle">
              <a:avLst/>
            </a:prstGeom>
            <a:solidFill>
              <a:srgbClr val="507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AB9E71E9-56DD-432A-3865-01CA0E50D19F}"/>
              </a:ext>
            </a:extLst>
          </p:cNvPr>
          <p:cNvGrpSpPr/>
          <p:nvPr/>
        </p:nvGrpSpPr>
        <p:grpSpPr>
          <a:xfrm>
            <a:off x="6059631" y="3770274"/>
            <a:ext cx="1558912" cy="3838784"/>
            <a:chOff x="4440840" y="817781"/>
            <a:chExt cx="1558912" cy="3838784"/>
          </a:xfrm>
        </p:grpSpPr>
        <p:sp>
          <p:nvSpPr>
            <p:cNvPr id="25" name="Rectangle: Rounded Corners 24">
              <a:extLst>
                <a:ext uri="{FF2B5EF4-FFF2-40B4-BE49-F238E27FC236}">
                  <a16:creationId xmlns:a16="http://schemas.microsoft.com/office/drawing/2014/main" id="{052D9903-BA0F-233E-50F1-B26E158D176E}"/>
                </a:ext>
              </a:extLst>
            </p:cNvPr>
            <p:cNvSpPr/>
            <p:nvPr/>
          </p:nvSpPr>
          <p:spPr>
            <a:xfrm>
              <a:off x="4885471" y="817781"/>
              <a:ext cx="253893" cy="403865"/>
            </a:xfrm>
            <a:prstGeom prst="roundRect">
              <a:avLst/>
            </a:prstGeom>
            <a:solidFill>
              <a:schemeClr val="accent1">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D9595CA-B7E0-4BF0-E102-19FF5B1D5A7C}"/>
                </a:ext>
              </a:extLst>
            </p:cNvPr>
            <p:cNvSpPr/>
            <p:nvPr/>
          </p:nvSpPr>
          <p:spPr>
            <a:xfrm>
              <a:off x="4885471" y="1256814"/>
              <a:ext cx="265631" cy="2775097"/>
            </a:xfrm>
            <a:prstGeom prst="roundRect">
              <a:avLst/>
            </a:prstGeo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23889415-4425-B2AB-B876-8386E5FE712D}"/>
                </a:ext>
              </a:extLst>
            </p:cNvPr>
            <p:cNvSpPr/>
            <p:nvPr/>
          </p:nvSpPr>
          <p:spPr>
            <a:xfrm>
              <a:off x="4885471" y="4385310"/>
              <a:ext cx="281645" cy="265513"/>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6278F2D-460A-CB2C-99FC-CD6F9B2DD0BB}"/>
                </a:ext>
              </a:extLst>
            </p:cNvPr>
            <p:cNvSpPr txBox="1"/>
            <p:nvPr/>
          </p:nvSpPr>
          <p:spPr>
            <a:xfrm>
              <a:off x="5139363" y="899417"/>
              <a:ext cx="485326" cy="290600"/>
            </a:xfrm>
            <a:prstGeom prst="rect">
              <a:avLst/>
            </a:prstGeom>
            <a:noFill/>
          </p:spPr>
          <p:txBody>
            <a:bodyPr wrap="none" rtlCol="0">
              <a:spAutoFit/>
            </a:bodyPr>
            <a:lstStyle/>
            <a:p>
              <a:r>
                <a:rPr lang="en-US" sz="1200"/>
                <a:t>Intro</a:t>
              </a:r>
            </a:p>
          </p:txBody>
        </p:sp>
        <p:sp>
          <p:nvSpPr>
            <p:cNvPr id="39" name="TextBox 38">
              <a:extLst>
                <a:ext uri="{FF2B5EF4-FFF2-40B4-BE49-F238E27FC236}">
                  <a16:creationId xmlns:a16="http://schemas.microsoft.com/office/drawing/2014/main" id="{4FD7571C-5DB1-729B-AD23-B6EE6E93DD93}"/>
                </a:ext>
              </a:extLst>
            </p:cNvPr>
            <p:cNvSpPr txBox="1"/>
            <p:nvPr/>
          </p:nvSpPr>
          <p:spPr>
            <a:xfrm>
              <a:off x="5151102" y="4379566"/>
              <a:ext cx="648896" cy="276999"/>
            </a:xfrm>
            <a:prstGeom prst="rect">
              <a:avLst/>
            </a:prstGeom>
            <a:noFill/>
          </p:spPr>
          <p:txBody>
            <a:bodyPr wrap="none" rtlCol="0">
              <a:spAutoFit/>
            </a:bodyPr>
            <a:lstStyle/>
            <a:p>
              <a:r>
                <a:rPr lang="en-US" sz="1200"/>
                <a:t>Awards</a:t>
              </a:r>
            </a:p>
          </p:txBody>
        </p:sp>
        <p:sp>
          <p:nvSpPr>
            <p:cNvPr id="40" name="TextBox 39">
              <a:extLst>
                <a:ext uri="{FF2B5EF4-FFF2-40B4-BE49-F238E27FC236}">
                  <a16:creationId xmlns:a16="http://schemas.microsoft.com/office/drawing/2014/main" id="{A4666FE1-11CD-4B1D-D9DF-52E69CACF5EA}"/>
                </a:ext>
              </a:extLst>
            </p:cNvPr>
            <p:cNvSpPr txBox="1"/>
            <p:nvPr/>
          </p:nvSpPr>
          <p:spPr>
            <a:xfrm>
              <a:off x="5117459" y="2475082"/>
              <a:ext cx="882293" cy="276999"/>
            </a:xfrm>
            <a:prstGeom prst="rect">
              <a:avLst/>
            </a:prstGeom>
            <a:noFill/>
          </p:spPr>
          <p:txBody>
            <a:bodyPr wrap="none" rtlCol="0">
              <a:spAutoFit/>
            </a:bodyPr>
            <a:lstStyle/>
            <a:p>
              <a:r>
                <a:rPr lang="en-US" sz="1200" dirty="0"/>
                <a:t>Game Play </a:t>
              </a:r>
            </a:p>
          </p:txBody>
        </p:sp>
        <p:cxnSp>
          <p:nvCxnSpPr>
            <p:cNvPr id="41" name="Straight Connector 40">
              <a:extLst>
                <a:ext uri="{FF2B5EF4-FFF2-40B4-BE49-F238E27FC236}">
                  <a16:creationId xmlns:a16="http://schemas.microsoft.com/office/drawing/2014/main" id="{E4AF38AA-AFC6-F437-D91C-5EFA6B3A1F5E}"/>
                </a:ext>
              </a:extLst>
            </p:cNvPr>
            <p:cNvCxnSpPr/>
            <p:nvPr/>
          </p:nvCxnSpPr>
          <p:spPr>
            <a:xfrm>
              <a:off x="4725440" y="852914"/>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F7EA8E1-3CFD-2F14-5BC5-A22E857CC698}"/>
                </a:ext>
              </a:extLst>
            </p:cNvPr>
            <p:cNvSpPr txBox="1"/>
            <p:nvPr/>
          </p:nvSpPr>
          <p:spPr>
            <a:xfrm rot="16200000">
              <a:off x="4111690" y="2644213"/>
              <a:ext cx="935300" cy="276999"/>
            </a:xfrm>
            <a:prstGeom prst="rect">
              <a:avLst/>
            </a:prstGeom>
            <a:noFill/>
          </p:spPr>
          <p:txBody>
            <a:bodyPr wrap="none" rtlCol="0">
              <a:spAutoFit/>
            </a:bodyPr>
            <a:lstStyle/>
            <a:p>
              <a:r>
                <a:rPr lang="en-US" sz="1200" dirty="0"/>
                <a:t>90 Minutes</a:t>
              </a:r>
            </a:p>
          </p:txBody>
        </p:sp>
        <p:sp>
          <p:nvSpPr>
            <p:cNvPr id="48" name="Rectangle: Rounded Corners 47">
              <a:extLst>
                <a:ext uri="{FF2B5EF4-FFF2-40B4-BE49-F238E27FC236}">
                  <a16:creationId xmlns:a16="http://schemas.microsoft.com/office/drawing/2014/main" id="{46CC9431-9B14-3BAE-C0D7-1EEA4FEEA6B7}"/>
                </a:ext>
              </a:extLst>
            </p:cNvPr>
            <p:cNvSpPr/>
            <p:nvPr/>
          </p:nvSpPr>
          <p:spPr>
            <a:xfrm>
              <a:off x="4885471" y="4073143"/>
              <a:ext cx="272889" cy="276999"/>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9C996E68-947F-620D-D262-5B02123BBF4A}"/>
                </a:ext>
              </a:extLst>
            </p:cNvPr>
            <p:cNvSpPr txBox="1"/>
            <p:nvPr/>
          </p:nvSpPr>
          <p:spPr>
            <a:xfrm>
              <a:off x="5113561" y="4086746"/>
              <a:ext cx="646587" cy="276999"/>
            </a:xfrm>
            <a:prstGeom prst="rect">
              <a:avLst/>
            </a:prstGeom>
            <a:noFill/>
          </p:spPr>
          <p:txBody>
            <a:bodyPr wrap="none" rtlCol="0">
              <a:spAutoFit/>
            </a:bodyPr>
            <a:lstStyle/>
            <a:p>
              <a:r>
                <a:rPr lang="en-US" sz="1200"/>
                <a:t>Debrief</a:t>
              </a:r>
            </a:p>
          </p:txBody>
        </p:sp>
      </p:grpSp>
      <p:pic>
        <p:nvPicPr>
          <p:cNvPr id="10" name="Picture 9" descr="A group of people standing on a puzzle&#10;&#10;Description automatically generated">
            <a:extLst>
              <a:ext uri="{FF2B5EF4-FFF2-40B4-BE49-F238E27FC236}">
                <a16:creationId xmlns:a16="http://schemas.microsoft.com/office/drawing/2014/main" id="{0DB98365-3BD8-B4C2-EAB3-4FF64A1ECB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4231" y="8681625"/>
            <a:ext cx="1185325" cy="945895"/>
          </a:xfrm>
          <a:prstGeom prst="rect">
            <a:avLst/>
          </a:prstGeom>
        </p:spPr>
      </p:pic>
    </p:spTree>
    <p:extLst>
      <p:ext uri="{BB962C8B-B14F-4D97-AF65-F5344CB8AC3E}">
        <p14:creationId xmlns:p14="http://schemas.microsoft.com/office/powerpoint/2010/main" val="20778429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15188</TotalTime>
  <Words>232</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Britannic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36</cp:revision>
  <cp:lastPrinted>2023-06-01T16:40:03Z</cp:lastPrinted>
  <dcterms:created xsi:type="dcterms:W3CDTF">2023-05-12T12:16:30Z</dcterms:created>
  <dcterms:modified xsi:type="dcterms:W3CDTF">2023-08-14T17:56:51Z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